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6" r:id="rId2"/>
    <p:sldId id="260" r:id="rId3"/>
    <p:sldId id="257" r:id="rId4"/>
    <p:sldId id="266" r:id="rId5"/>
    <p:sldId id="261" r:id="rId6"/>
    <p:sldId id="263" r:id="rId7"/>
    <p:sldId id="258" r:id="rId8"/>
    <p:sldId id="267" r:id="rId9"/>
    <p:sldId id="282" r:id="rId10"/>
    <p:sldId id="274" r:id="rId11"/>
    <p:sldId id="283" r:id="rId12"/>
    <p:sldId id="275" r:id="rId13"/>
    <p:sldId id="268" r:id="rId14"/>
    <p:sldId id="284" r:id="rId15"/>
    <p:sldId id="269" r:id="rId16"/>
    <p:sldId id="277" r:id="rId17"/>
    <p:sldId id="278" r:id="rId18"/>
    <p:sldId id="270" r:id="rId19"/>
    <p:sldId id="285" r:id="rId20"/>
    <p:sldId id="293" r:id="rId21"/>
  </p:sldIdLst>
  <p:sldSz cx="9144000" cy="6858000" type="screen4x3"/>
  <p:notesSz cx="6858000" cy="9144000"/>
  <p:defaultTextStyle>
    <a:defPPr>
      <a:defRPr lang="zh-CN"/>
    </a:defPPr>
    <a:lvl1pPr marL="0" lvl="0"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Rounded MT Bold" panose="020F0704030504030204" pitchFamily="2" charset="0"/>
        <a:ea typeface="宋体" panose="02010600030101010101" pitchFamily="2" charset="-122"/>
        <a:cs typeface="+mn-cs"/>
      </a:defRPr>
    </a:lvl1pPr>
    <a:lvl2pPr marL="457200" lvl="1"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Rounded MT Bold" panose="020F0704030504030204" pitchFamily="2" charset="0"/>
        <a:ea typeface="宋体" panose="02010600030101010101" pitchFamily="2" charset="-122"/>
        <a:cs typeface="+mn-cs"/>
      </a:defRPr>
    </a:lvl2pPr>
    <a:lvl3pPr marL="914400" lvl="2"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Rounded MT Bold" panose="020F0704030504030204" pitchFamily="2" charset="0"/>
        <a:ea typeface="宋体" panose="02010600030101010101" pitchFamily="2" charset="-122"/>
        <a:cs typeface="+mn-cs"/>
      </a:defRPr>
    </a:lvl3pPr>
    <a:lvl4pPr marL="1371600" lvl="3"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Rounded MT Bold" panose="020F0704030504030204" pitchFamily="2" charset="0"/>
        <a:ea typeface="宋体" panose="02010600030101010101" pitchFamily="2" charset="-122"/>
        <a:cs typeface="+mn-cs"/>
      </a:defRPr>
    </a:lvl4pPr>
    <a:lvl5pPr marL="1828800" lvl="4"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Rounded MT Bold" panose="020F0704030504030204" pitchFamily="2" charset="0"/>
        <a:ea typeface="宋体" panose="02010600030101010101" pitchFamily="2" charset="-122"/>
        <a:cs typeface="+mn-cs"/>
      </a:defRPr>
    </a:lvl5pPr>
    <a:lvl6pPr marL="2286000" lvl="5"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Rounded MT Bold" panose="020F0704030504030204" pitchFamily="2" charset="0"/>
        <a:ea typeface="宋体" panose="02010600030101010101" pitchFamily="2" charset="-122"/>
        <a:cs typeface="+mn-cs"/>
      </a:defRPr>
    </a:lvl6pPr>
    <a:lvl7pPr marL="2743200" lvl="6"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Rounded MT Bold" panose="020F0704030504030204" pitchFamily="2" charset="0"/>
        <a:ea typeface="宋体" panose="02010600030101010101" pitchFamily="2" charset="-122"/>
        <a:cs typeface="+mn-cs"/>
      </a:defRPr>
    </a:lvl7pPr>
    <a:lvl8pPr marL="3200400" lvl="7"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Rounded MT Bold" panose="020F0704030504030204" pitchFamily="2" charset="0"/>
        <a:ea typeface="宋体" panose="02010600030101010101" pitchFamily="2" charset="-122"/>
        <a:cs typeface="+mn-cs"/>
      </a:defRPr>
    </a:lvl8pPr>
    <a:lvl9pPr marL="3657600" lvl="8"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Rounded MT Bold" panose="020F0704030504030204" pitchFamily="2"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60" userDrawn="1">
          <p15:clr>
            <a:srgbClr val="A4A3A4"/>
          </p15:clr>
        </p15:guide>
        <p15:guide id="2" pos="288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howGuides="1">
      <p:cViewPr varScale="1">
        <p:scale>
          <a:sx n="62" d="100"/>
          <a:sy n="62" d="100"/>
        </p:scale>
        <p:origin x="1400" y="40"/>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showMasterPhAnim="0" type="title">
  <p:cSld name="标题幻灯片">
    <p:bg>
      <p:bgPr>
        <a:solidFill>
          <a:schemeClr val="bg1">
            <a:alpha val="100000"/>
          </a:schemeClr>
        </a:solidFill>
        <a:effectLst/>
      </p:bgPr>
    </p:bg>
    <p:spTree>
      <p:nvGrpSpPr>
        <p:cNvPr id="1" name=""/>
        <p:cNvGrpSpPr/>
        <p:nvPr/>
      </p:nvGrpSpPr>
      <p:grpSpPr>
        <a:xfrm>
          <a:off x="0" y="0"/>
          <a:ext cx="0" cy="0"/>
          <a:chOff x="0" y="0"/>
          <a:chExt cx="0" cy="0"/>
        </a:xfrm>
      </p:grpSpPr>
      <p:grpSp>
        <p:nvGrpSpPr>
          <p:cNvPr id="2050" name="组合 2049"/>
          <p:cNvGrpSpPr/>
          <p:nvPr/>
        </p:nvGrpSpPr>
        <p:grpSpPr>
          <a:xfrm>
            <a:off x="0" y="927100"/>
            <a:ext cx="8991600" cy="4495800"/>
            <a:chOff x="0" y="0"/>
            <a:chExt cx="5664" cy="2832"/>
          </a:xfrm>
        </p:grpSpPr>
        <p:sp>
          <p:nvSpPr>
            <p:cNvPr id="2051" name="圆角矩形 2050"/>
            <p:cNvSpPr/>
            <p:nvPr userDrawn="1"/>
          </p:nvSpPr>
          <p:spPr>
            <a:xfrm>
              <a:off x="432" y="720"/>
              <a:ext cx="4656" cy="2112"/>
            </a:xfrm>
            <a:prstGeom prst="roundRect">
              <a:avLst>
                <a:gd name="adj" fmla="val 16667"/>
              </a:avLst>
            </a:prstGeom>
            <a:noFill/>
            <a:ln w="50800" cap="flat" cmpd="sng">
              <a:solidFill>
                <a:schemeClr val="bg2"/>
              </a:solidFill>
              <a:prstDash val="solid"/>
              <a:headEnd type="none" w="med" len="med"/>
              <a:tailEnd type="none" w="med" len="med"/>
            </a:ln>
          </p:spPr>
          <p:txBody>
            <a:bodyPr wrap="none" anchor="ctr" anchorCtr="0"/>
            <a:lstStyle/>
            <a:p>
              <a:pPr lvl="0" algn="ctr"/>
              <a:endParaRPr sz="2400">
                <a:latin typeface="Times New Roman" panose="02020603050405020304" pitchFamily="2" charset="0"/>
              </a:endParaRPr>
            </a:p>
          </p:txBody>
        </p:sp>
        <p:sp>
          <p:nvSpPr>
            <p:cNvPr id="2052" name="矩形 2051"/>
            <p:cNvSpPr/>
            <p:nvPr userDrawn="1"/>
          </p:nvSpPr>
          <p:spPr>
            <a:xfrm>
              <a:off x="144" y="0"/>
              <a:ext cx="4512" cy="624"/>
            </a:xfrm>
            <a:prstGeom prst="rect">
              <a:avLst/>
            </a:prstGeom>
            <a:solidFill>
              <a:schemeClr val="bg1"/>
            </a:solidFill>
            <a:ln w="57150" cap="flat" cmpd="sng">
              <a:solidFill>
                <a:schemeClr val="bg2"/>
              </a:solidFill>
              <a:prstDash val="solid"/>
              <a:miter/>
              <a:headEnd type="none" w="med" len="med"/>
              <a:tailEnd type="none" w="med" len="med"/>
            </a:ln>
          </p:spPr>
          <p:txBody>
            <a:bodyPr wrap="none" anchor="ctr" anchorCtr="0"/>
            <a:lstStyle/>
            <a:p>
              <a:pPr lvl="0" algn="ctr"/>
              <a:endParaRPr sz="2400">
                <a:latin typeface="Times New Roman" panose="02020603050405020304" pitchFamily="2" charset="0"/>
              </a:endParaRPr>
            </a:p>
          </p:txBody>
        </p:sp>
        <p:sp>
          <p:nvSpPr>
            <p:cNvPr id="2053" name="任意多边形 2052"/>
            <p:cNvSpPr/>
            <p:nvPr userDrawn="1"/>
          </p:nvSpPr>
          <p:spPr>
            <a:xfrm>
              <a:off x="0" y="288"/>
              <a:ext cx="5664" cy="1152"/>
            </a:xfrm>
            <a:custGeom>
              <a:avLst/>
              <a:gdLst>
                <a:gd name="A1" fmla="val 0"/>
                <a:gd name="A3" fmla="val 0"/>
                <a:gd name="G0" fmla="+- 1000 0 0"/>
                <a:gd name="G1" fmla="+- 1000 0 0"/>
                <a:gd name="G2" fmla="+- G0 0 G1"/>
                <a:gd name="G3" fmla="*/ G1 1 2"/>
                <a:gd name="G4" fmla="+- G0 0 G3"/>
                <a:gd name="txL" fmla="*/ 0 w 1000"/>
                <a:gd name="txT" fmla="*/ 0 h 1000"/>
              </a:gdLst>
              <a:ahLst/>
              <a:cxnLst/>
              <a:rect l="txL" t="txT" r="G4" b="G1"/>
              <a:pathLst>
                <a:path w="1000" h="1000">
                  <a:moveTo>
                    <a:pt x="0" y="0"/>
                  </a:moveTo>
                  <a:lnTo>
                    <a:pt x="500" y="0"/>
                  </a:lnTo>
                  <a:arcTo wR="500" hR="500" stAng="-5400000" swAng="10800000"/>
                  <a:lnTo>
                    <a:pt x="0" y="1000"/>
                  </a:lnTo>
                  <a:close/>
                </a:path>
              </a:pathLst>
            </a:custGeom>
            <a:solidFill>
              <a:schemeClr val="folHlink"/>
            </a:solidFill>
            <a:ln w="9525">
              <a:noFill/>
            </a:ln>
          </p:spPr>
          <p:txBody>
            <a:bodyPr/>
            <a:lstStyle/>
            <a:p>
              <a:pPr lvl="0"/>
              <a:endParaRPr sz="2400">
                <a:latin typeface="Times New Roman" panose="02020603050405020304" pitchFamily="2" charset="0"/>
              </a:endParaRPr>
            </a:p>
          </p:txBody>
        </p:sp>
        <p:sp>
          <p:nvSpPr>
            <p:cNvPr id="2054" name="直接连接符 2053"/>
            <p:cNvSpPr/>
            <p:nvPr userDrawn="1"/>
          </p:nvSpPr>
          <p:spPr>
            <a:xfrm>
              <a:off x="0" y="1344"/>
              <a:ext cx="5232" cy="0"/>
            </a:xfrm>
            <a:prstGeom prst="line">
              <a:avLst/>
            </a:prstGeom>
            <a:ln w="50800" cap="flat" cmpd="sng">
              <a:solidFill>
                <a:schemeClr val="bg1"/>
              </a:solidFill>
              <a:prstDash val="solid"/>
              <a:headEnd type="none" w="med" len="med"/>
              <a:tailEnd type="none" w="med" len="med"/>
            </a:ln>
          </p:spPr>
        </p:sp>
      </p:grpSp>
      <p:sp>
        <p:nvSpPr>
          <p:cNvPr id="2055" name="标题 2054"/>
          <p:cNvSpPr>
            <a:spLocks noGrp="1"/>
          </p:cNvSpPr>
          <p:nvPr>
            <p:ph type="ctrTitle"/>
          </p:nvPr>
        </p:nvSpPr>
        <p:spPr>
          <a:xfrm>
            <a:off x="228600" y="1427163"/>
            <a:ext cx="8077200" cy="1609725"/>
          </a:xfrm>
          <a:prstGeom prst="rect">
            <a:avLst/>
          </a:prstGeom>
          <a:noFill/>
          <a:ln w="9525">
            <a:noFill/>
          </a:ln>
        </p:spPr>
        <p:txBody>
          <a:bodyPr anchor="ctr" anchorCtr="0"/>
          <a:lstStyle>
            <a:lvl1pPr lvl="0">
              <a:buClrTx/>
              <a:buSzTx/>
              <a:buFontTx/>
              <a:defRPr sz="4600"/>
            </a:lvl1pPr>
          </a:lstStyle>
          <a:p>
            <a:pPr lvl="0"/>
            <a:r>
              <a:rPr lang="zh-CN" altLang="en-US"/>
              <a:t>单击此处编辑母版标题样式</a:t>
            </a:r>
          </a:p>
        </p:txBody>
      </p:sp>
      <p:sp>
        <p:nvSpPr>
          <p:cNvPr id="2056" name="副标题 2055"/>
          <p:cNvSpPr>
            <a:spLocks noGrp="1"/>
          </p:cNvSpPr>
          <p:nvPr>
            <p:ph type="subTitle" idx="1"/>
          </p:nvPr>
        </p:nvSpPr>
        <p:spPr>
          <a:xfrm>
            <a:off x="1066800" y="3441700"/>
            <a:ext cx="6629400" cy="1676400"/>
          </a:xfrm>
          <a:prstGeom prst="rect">
            <a:avLst/>
          </a:prstGeom>
          <a:noFill/>
          <a:ln w="9525">
            <a:noFill/>
          </a:ln>
        </p:spPr>
        <p:txBody>
          <a:bodyPr anchor="t" anchorCtr="0"/>
          <a:lstStyle>
            <a:lvl1pPr marL="0" lvl="0" indent="0">
              <a:buClr>
                <a:schemeClr val="hlink"/>
              </a:buClr>
              <a:buSzPct val="80000"/>
              <a:buFont typeface="Wingdings" panose="05000000000000000000" pitchFamily="2" charset="2"/>
              <a:buNone/>
              <a:defRPr/>
            </a:lvl1pPr>
            <a:lvl2pPr marL="457200" lvl="1" indent="0" algn="ctr">
              <a:buClr>
                <a:schemeClr val="accent1"/>
              </a:buClr>
              <a:buSzPct val="70000"/>
              <a:buFont typeface="Wingdings" panose="05000000000000000000" pitchFamily="2" charset="2"/>
              <a:buNone/>
              <a:defRPr/>
            </a:lvl2pPr>
            <a:lvl3pPr marL="914400" lvl="2" indent="0" algn="ctr">
              <a:buClr>
                <a:schemeClr val="bg2"/>
              </a:buClr>
              <a:buSzPct val="65000"/>
              <a:buFont typeface="Wingdings" panose="05000000000000000000" pitchFamily="2" charset="2"/>
              <a:buNone/>
              <a:defRPr/>
            </a:lvl3pPr>
            <a:lvl4pPr marL="1371600" lvl="3" indent="0" algn="ctr">
              <a:buClr>
                <a:schemeClr val="hlink"/>
              </a:buClr>
              <a:buSzPct val="60000"/>
              <a:buFont typeface="Wingdings" panose="05000000000000000000" pitchFamily="2" charset="2"/>
              <a:buNone/>
              <a:defRPr/>
            </a:lvl4pPr>
            <a:lvl5pPr marL="1828800" lvl="4" indent="0" algn="ctr">
              <a:buClr>
                <a:schemeClr val="bg2"/>
              </a:buClr>
              <a:buSzPct val="40000"/>
              <a:buFont typeface="Wingdings" panose="05000000000000000000" pitchFamily="2" charset="2"/>
              <a:buNone/>
              <a:defRPr/>
            </a:lvl5pPr>
          </a:lstStyle>
          <a:p>
            <a:pPr lvl="0"/>
            <a:r>
              <a:rPr lang="zh-CN" altLang="en-US"/>
              <a:t>单击此处编辑母版副标题样式</a:t>
            </a:r>
          </a:p>
        </p:txBody>
      </p:sp>
      <p:sp>
        <p:nvSpPr>
          <p:cNvPr id="2057" name="日期占位符 2056"/>
          <p:cNvSpPr>
            <a:spLocks noGrp="1"/>
          </p:cNvSpPr>
          <p:nvPr>
            <p:ph type="dt" sz="half" idx="2"/>
          </p:nvPr>
        </p:nvSpPr>
        <p:spPr>
          <a:xfrm>
            <a:off x="457200" y="6248400"/>
            <a:ext cx="2133600" cy="471488"/>
          </a:xfrm>
          <a:prstGeom prst="rect">
            <a:avLst/>
          </a:prstGeom>
          <a:noFill/>
          <a:ln w="9525">
            <a:noFill/>
          </a:ln>
        </p:spPr>
        <p:txBody>
          <a:bodyPr anchor="b" anchorCtr="0"/>
          <a:lstStyle>
            <a:lvl1pPr>
              <a:defRPr sz="1200"/>
            </a:lvl1pPr>
          </a:lstStyle>
          <a:p>
            <a:endParaRPr lang="zh-CN" altLang="en-US">
              <a:latin typeface="Arial" panose="020B0604020202020204" pitchFamily="34" charset="0"/>
            </a:endParaRPr>
          </a:p>
        </p:txBody>
      </p:sp>
      <p:sp>
        <p:nvSpPr>
          <p:cNvPr id="2058" name="页脚占位符 2057"/>
          <p:cNvSpPr>
            <a:spLocks noGrp="1"/>
          </p:cNvSpPr>
          <p:nvPr>
            <p:ph type="ftr" sz="quarter" idx="3"/>
          </p:nvPr>
        </p:nvSpPr>
        <p:spPr>
          <a:xfrm>
            <a:off x="3124200" y="6253163"/>
            <a:ext cx="2895600" cy="457200"/>
          </a:xfrm>
          <a:prstGeom prst="rect">
            <a:avLst/>
          </a:prstGeom>
          <a:noFill/>
          <a:ln w="9525">
            <a:noFill/>
          </a:ln>
        </p:spPr>
        <p:txBody>
          <a:bodyPr anchor="b" anchorCtr="0"/>
          <a:lstStyle>
            <a:lvl1pPr algn="ctr">
              <a:defRPr sz="1200"/>
            </a:lvl1pPr>
          </a:lstStyle>
          <a:p>
            <a:endParaRPr lang="zh-CN" altLang="en-US">
              <a:latin typeface="Arial" panose="020B0604020202020204" pitchFamily="34" charset="0"/>
            </a:endParaRPr>
          </a:p>
        </p:txBody>
      </p:sp>
      <p:sp>
        <p:nvSpPr>
          <p:cNvPr id="2059" name="灯片编号占位符 2058"/>
          <p:cNvSpPr>
            <a:spLocks noGrp="1"/>
          </p:cNvSpPr>
          <p:nvPr>
            <p:ph type="sldNum" sz="quarter" idx="4"/>
          </p:nvPr>
        </p:nvSpPr>
        <p:spPr>
          <a:xfrm>
            <a:off x="6553200" y="6248400"/>
            <a:ext cx="2133600" cy="471488"/>
          </a:xfrm>
          <a:prstGeom prst="rect">
            <a:avLst/>
          </a:prstGeom>
          <a:noFill/>
          <a:ln w="9525">
            <a:noFill/>
          </a:ln>
        </p:spPr>
        <p:txBody>
          <a:bodyPr anchor="b" anchorCtr="0"/>
          <a:lstStyle>
            <a:lvl1pPr algn="r">
              <a:defRPr sz="1200">
                <a:latin typeface="Arial Black" panose="020B0A04020102020204" pitchFamily="2" charset="0"/>
              </a:defRPr>
            </a:lvl1pPr>
          </a:lstStyle>
          <a:p>
            <a:fld id="{9A0DB2DC-4C9A-4742-B13C-FB6460FD3503}" type="slidenum">
              <a:rPr lang="zh-CN" altLang="en-US"/>
              <a:t>‹#›</a:t>
            </a:fld>
            <a:endParaRPr lang="zh-CN" altLang="en-US">
              <a:latin typeface="Arial" panose="020B0604020202020204" pitchFamily="34" charset="0"/>
            </a:endParaRPr>
          </a:p>
        </p:txBody>
      </p:sp>
    </p:spTree>
  </p:cSld>
  <p:clrMapOvr>
    <a:masterClrMapping/>
  </p:clrMapOvr>
  <p:hf sldNum="0"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pPr lvl="0"/>
            <a:endParaRPr lang="zh-CN" altLang="en-US">
              <a:latin typeface="Arial" panose="020B0604020202020204" pitchFamily="34" charset="0"/>
            </a:endParaRPr>
          </a:p>
        </p:txBody>
      </p:sp>
      <p:sp>
        <p:nvSpPr>
          <p:cNvPr id="5" name="页脚占位符 4"/>
          <p:cNvSpPr>
            <a:spLocks noGrp="1"/>
          </p:cNvSpPr>
          <p:nvPr>
            <p:ph type="ftr" sz="quarter" idx="11"/>
          </p:nvPr>
        </p:nvSpPr>
        <p:spPr/>
        <p:txBody>
          <a:bodyPr/>
          <a:lstStyle/>
          <a:p>
            <a:pPr lvl="0"/>
            <a:endParaRPr lang="zh-CN" altLang="en-US">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a:t>‹#›</a:t>
            </a:fld>
            <a:endParaRPr lang="zh-CN" altLang="en-US">
              <a:latin typeface="Arial" panose="020B060402020202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449616" y="228600"/>
            <a:ext cx="2084784" cy="5791200"/>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195263" y="228600"/>
            <a:ext cx="6133496" cy="5791200"/>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pPr lvl="0"/>
            <a:endParaRPr lang="zh-CN" altLang="en-US">
              <a:latin typeface="Arial" panose="020B0604020202020204" pitchFamily="34" charset="0"/>
            </a:endParaRPr>
          </a:p>
        </p:txBody>
      </p:sp>
      <p:sp>
        <p:nvSpPr>
          <p:cNvPr id="5" name="页脚占位符 4"/>
          <p:cNvSpPr>
            <a:spLocks noGrp="1"/>
          </p:cNvSpPr>
          <p:nvPr>
            <p:ph type="ftr" sz="quarter" idx="11"/>
          </p:nvPr>
        </p:nvSpPr>
        <p:spPr/>
        <p:txBody>
          <a:bodyPr/>
          <a:lstStyle/>
          <a:p>
            <a:pPr lvl="0"/>
            <a:endParaRPr lang="zh-CN" altLang="en-US">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a:t>‹#›</a:t>
            </a:fld>
            <a:endParaRPr lang="zh-CN" altLang="en-US">
              <a:latin typeface="Arial" panose="020B060402020202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pPr lvl="0"/>
            <a:endParaRPr lang="zh-CN" altLang="en-US">
              <a:latin typeface="Arial" panose="020B0604020202020204" pitchFamily="34" charset="0"/>
            </a:endParaRPr>
          </a:p>
        </p:txBody>
      </p:sp>
      <p:sp>
        <p:nvSpPr>
          <p:cNvPr id="5" name="页脚占位符 4"/>
          <p:cNvSpPr>
            <a:spLocks noGrp="1"/>
          </p:cNvSpPr>
          <p:nvPr>
            <p:ph type="ftr" sz="quarter" idx="11"/>
          </p:nvPr>
        </p:nvSpPr>
        <p:spPr/>
        <p:txBody>
          <a:bodyPr/>
          <a:lstStyle/>
          <a:p>
            <a:pPr lvl="0"/>
            <a:endParaRPr lang="zh-CN" altLang="en-US">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a:t>‹#›</a:t>
            </a:fld>
            <a:endParaRPr lang="zh-CN" altLang="en-US">
              <a:latin typeface="Arial" panose="020B060402020202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r>
              <a:rPr lang="zh-CN" altLang="en-US"/>
              <a:t>单击此处编辑母版标题样式</a:t>
            </a:r>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pPr lvl="0"/>
            <a:endParaRPr lang="zh-CN" altLang="en-US">
              <a:latin typeface="Arial" panose="020B0604020202020204" pitchFamily="34" charset="0"/>
            </a:endParaRPr>
          </a:p>
        </p:txBody>
      </p:sp>
      <p:sp>
        <p:nvSpPr>
          <p:cNvPr id="5" name="页脚占位符 4"/>
          <p:cNvSpPr>
            <a:spLocks noGrp="1"/>
          </p:cNvSpPr>
          <p:nvPr>
            <p:ph type="ftr" sz="quarter" idx="11"/>
          </p:nvPr>
        </p:nvSpPr>
        <p:spPr/>
        <p:txBody>
          <a:bodyPr/>
          <a:lstStyle/>
          <a:p>
            <a:pPr lvl="0"/>
            <a:endParaRPr lang="zh-CN" altLang="en-US">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a:t>‹#›</a:t>
            </a:fld>
            <a:endParaRPr lang="zh-CN" altLang="en-US">
              <a:latin typeface="Arial" panose="020B060402020202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609600" y="1600200"/>
            <a:ext cx="3883152" cy="4419600"/>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51248" y="1600200"/>
            <a:ext cx="3883152" cy="4419600"/>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pPr lvl="0"/>
            <a:endParaRPr lang="zh-CN" altLang="en-US">
              <a:latin typeface="Arial" panose="020B0604020202020204" pitchFamily="34" charset="0"/>
            </a:endParaRPr>
          </a:p>
        </p:txBody>
      </p:sp>
      <p:sp>
        <p:nvSpPr>
          <p:cNvPr id="6" name="页脚占位符 5"/>
          <p:cNvSpPr>
            <a:spLocks noGrp="1"/>
          </p:cNvSpPr>
          <p:nvPr>
            <p:ph type="ftr" sz="quarter" idx="11"/>
          </p:nvPr>
        </p:nvSpPr>
        <p:spPr/>
        <p:txBody>
          <a:bodyPr/>
          <a:lstStyle/>
          <a:p>
            <a:pPr lvl="0"/>
            <a:endParaRPr lang="zh-CN" altLang="en-US">
              <a:latin typeface="Arial" panose="020B0604020202020204" pitchFamily="34" charset="0"/>
            </a:endParaRPr>
          </a:p>
        </p:txBody>
      </p:sp>
      <p:sp>
        <p:nvSpPr>
          <p:cNvPr id="7" name="灯片编号占位符 6"/>
          <p:cNvSpPr>
            <a:spLocks noGrp="1"/>
          </p:cNvSpPr>
          <p:nvPr>
            <p:ph type="sldNum" sz="quarter" idx="12"/>
          </p:nvPr>
        </p:nvSpPr>
        <p:spPr/>
        <p:txBody>
          <a:bodyPr/>
          <a:lstStyle/>
          <a:p>
            <a:pPr lvl="0"/>
            <a:fld id="{9A0DB2DC-4C9A-4742-B13C-FB6460FD3503}" type="slidenum">
              <a:rPr lang="zh-CN" altLang="en-US"/>
              <a:t>‹#›</a:t>
            </a:fld>
            <a:endParaRPr lang="zh-CN" altLang="en-US">
              <a:latin typeface="Arial" panose="020B060402020202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r>
              <a:rPr lang="zh-CN" altLang="en-US"/>
              <a:t>单击此处编辑母版标题样式</a:t>
            </a:r>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a:t>单击此处编辑母版文本样式</a:t>
            </a:r>
          </a:p>
        </p:txBody>
      </p:sp>
      <p:sp>
        <p:nvSpPr>
          <p:cNvPr id="4" name="内容占位符 3"/>
          <p:cNvSpPr>
            <a:spLocks noGrp="1"/>
          </p:cNvSpPr>
          <p:nvPr>
            <p:ph sz="half" idx="2"/>
          </p:nvPr>
        </p:nvSpPr>
        <p:spPr>
          <a:xfrm>
            <a:off x="890081" y="2665379"/>
            <a:ext cx="3655181" cy="3524284"/>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a:t>单击此处编辑母版文本样式</a:t>
            </a:r>
          </a:p>
        </p:txBody>
      </p:sp>
      <p:sp>
        <p:nvSpPr>
          <p:cNvPr id="6" name="内容占位符 5"/>
          <p:cNvSpPr>
            <a:spLocks noGrp="1"/>
          </p:cNvSpPr>
          <p:nvPr>
            <p:ph sz="quarter" idx="4"/>
          </p:nvPr>
        </p:nvSpPr>
        <p:spPr>
          <a:xfrm>
            <a:off x="4692704" y="2665379"/>
            <a:ext cx="3673182" cy="3524284"/>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pPr lvl="0"/>
            <a:endParaRPr lang="zh-CN" altLang="en-US">
              <a:latin typeface="Arial" panose="020B0604020202020204" pitchFamily="34" charset="0"/>
            </a:endParaRPr>
          </a:p>
        </p:txBody>
      </p:sp>
      <p:sp>
        <p:nvSpPr>
          <p:cNvPr id="8" name="页脚占位符 7"/>
          <p:cNvSpPr>
            <a:spLocks noGrp="1"/>
          </p:cNvSpPr>
          <p:nvPr>
            <p:ph type="ftr" sz="quarter" idx="11"/>
          </p:nvPr>
        </p:nvSpPr>
        <p:spPr/>
        <p:txBody>
          <a:bodyPr/>
          <a:lstStyle/>
          <a:p>
            <a:pPr lvl="0"/>
            <a:endParaRPr lang="zh-CN" altLang="en-US">
              <a:latin typeface="Arial" panose="020B0604020202020204" pitchFamily="34" charset="0"/>
            </a:endParaRPr>
          </a:p>
        </p:txBody>
      </p:sp>
      <p:sp>
        <p:nvSpPr>
          <p:cNvPr id="9" name="灯片编号占位符 8"/>
          <p:cNvSpPr>
            <a:spLocks noGrp="1"/>
          </p:cNvSpPr>
          <p:nvPr>
            <p:ph type="sldNum" sz="quarter" idx="12"/>
          </p:nvPr>
        </p:nvSpPr>
        <p:spPr/>
        <p:txBody>
          <a:bodyPr/>
          <a:lstStyle/>
          <a:p>
            <a:pPr lvl="0"/>
            <a:fld id="{9A0DB2DC-4C9A-4742-B13C-FB6460FD3503}" type="slidenum">
              <a:rPr lang="zh-CN" altLang="en-US"/>
              <a:t>‹#›</a:t>
            </a:fld>
            <a:endParaRPr lang="zh-CN" altLang="en-US">
              <a:latin typeface="Arial" panose="020B060402020202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pPr lvl="0"/>
            <a:endParaRPr lang="zh-CN" altLang="en-US">
              <a:latin typeface="Arial" panose="020B0604020202020204" pitchFamily="34" charset="0"/>
            </a:endParaRPr>
          </a:p>
        </p:txBody>
      </p:sp>
      <p:sp>
        <p:nvSpPr>
          <p:cNvPr id="4" name="页脚占位符 3"/>
          <p:cNvSpPr>
            <a:spLocks noGrp="1"/>
          </p:cNvSpPr>
          <p:nvPr>
            <p:ph type="ftr" sz="quarter" idx="11"/>
          </p:nvPr>
        </p:nvSpPr>
        <p:spPr/>
        <p:txBody>
          <a:bodyPr/>
          <a:lstStyle/>
          <a:p>
            <a:pPr lvl="0"/>
            <a:endParaRPr lang="zh-CN" altLang="en-US">
              <a:latin typeface="Arial" panose="020B0604020202020204" pitchFamily="34" charset="0"/>
            </a:endParaRPr>
          </a:p>
        </p:txBody>
      </p:sp>
      <p:sp>
        <p:nvSpPr>
          <p:cNvPr id="5" name="灯片编号占位符 4"/>
          <p:cNvSpPr>
            <a:spLocks noGrp="1"/>
          </p:cNvSpPr>
          <p:nvPr>
            <p:ph type="sldNum" sz="quarter" idx="12"/>
          </p:nvPr>
        </p:nvSpPr>
        <p:spPr/>
        <p:txBody>
          <a:bodyPr/>
          <a:lstStyle/>
          <a:p>
            <a:pPr lvl="0"/>
            <a:fld id="{9A0DB2DC-4C9A-4742-B13C-FB6460FD3503}" type="slidenum">
              <a:rPr lang="zh-CN" altLang="en-US"/>
              <a:t>‹#›</a:t>
            </a:fld>
            <a:endParaRPr lang="zh-CN" altLang="en-US">
              <a:latin typeface="Arial" panose="020B060402020202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lvl="0"/>
            <a:endParaRPr lang="zh-CN" altLang="en-US">
              <a:latin typeface="Arial" panose="020B0604020202020204" pitchFamily="34" charset="0"/>
            </a:endParaRPr>
          </a:p>
        </p:txBody>
      </p:sp>
      <p:sp>
        <p:nvSpPr>
          <p:cNvPr id="3" name="页脚占位符 2"/>
          <p:cNvSpPr>
            <a:spLocks noGrp="1"/>
          </p:cNvSpPr>
          <p:nvPr>
            <p:ph type="ftr" sz="quarter" idx="11"/>
          </p:nvPr>
        </p:nvSpPr>
        <p:spPr/>
        <p:txBody>
          <a:bodyPr/>
          <a:lstStyle/>
          <a:p>
            <a:pPr lvl="0"/>
            <a:endParaRPr lang="zh-CN" altLang="en-US">
              <a:latin typeface="Arial" panose="020B0604020202020204" pitchFamily="34" charset="0"/>
            </a:endParaRPr>
          </a:p>
        </p:txBody>
      </p:sp>
      <p:sp>
        <p:nvSpPr>
          <p:cNvPr id="4" name="灯片编号占位符 3"/>
          <p:cNvSpPr>
            <a:spLocks noGrp="1"/>
          </p:cNvSpPr>
          <p:nvPr>
            <p:ph type="sldNum" sz="quarter" idx="12"/>
          </p:nvPr>
        </p:nvSpPr>
        <p:spPr/>
        <p:txBody>
          <a:bodyPr/>
          <a:lstStyle/>
          <a:p>
            <a:pPr lvl="0"/>
            <a:fld id="{9A0DB2DC-4C9A-4742-B13C-FB6460FD3503}" type="slidenum">
              <a:rPr lang="zh-CN" altLang="en-US"/>
              <a:t>‹#›</a:t>
            </a:fld>
            <a:endParaRPr lang="zh-CN" altLang="en-US">
              <a:latin typeface="Arial" panose="020B060402020202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a:t>单击此处编辑母版标题样式</a:t>
            </a:r>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pPr lvl="0"/>
            <a:endParaRPr lang="zh-CN" altLang="en-US">
              <a:latin typeface="Arial" panose="020B0604020202020204" pitchFamily="34" charset="0"/>
            </a:endParaRPr>
          </a:p>
        </p:txBody>
      </p:sp>
      <p:sp>
        <p:nvSpPr>
          <p:cNvPr id="6" name="页脚占位符 5"/>
          <p:cNvSpPr>
            <a:spLocks noGrp="1"/>
          </p:cNvSpPr>
          <p:nvPr>
            <p:ph type="ftr" sz="quarter" idx="11"/>
          </p:nvPr>
        </p:nvSpPr>
        <p:spPr/>
        <p:txBody>
          <a:bodyPr/>
          <a:lstStyle/>
          <a:p>
            <a:pPr lvl="0"/>
            <a:endParaRPr lang="zh-CN" altLang="en-US">
              <a:latin typeface="Arial" panose="020B0604020202020204" pitchFamily="34" charset="0"/>
            </a:endParaRPr>
          </a:p>
        </p:txBody>
      </p:sp>
      <p:sp>
        <p:nvSpPr>
          <p:cNvPr id="7" name="灯片编号占位符 6"/>
          <p:cNvSpPr>
            <a:spLocks noGrp="1"/>
          </p:cNvSpPr>
          <p:nvPr>
            <p:ph type="sldNum" sz="quarter" idx="12"/>
          </p:nvPr>
        </p:nvSpPr>
        <p:spPr/>
        <p:txBody>
          <a:bodyPr/>
          <a:lstStyle/>
          <a:p>
            <a:pPr lvl="0"/>
            <a:fld id="{9A0DB2DC-4C9A-4742-B13C-FB6460FD3503}" type="slidenum">
              <a:rPr lang="zh-CN" altLang="en-US"/>
              <a:t>‹#›</a:t>
            </a:fld>
            <a:endParaRPr lang="zh-CN" altLang="en-US">
              <a:latin typeface="Arial" panose="020B060402020202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r>
              <a:rPr lang="zh-CN" altLang="en-US"/>
              <a:t>单击此处编辑母版标题样式</a:t>
            </a:r>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pPr lvl="0"/>
            <a:endParaRPr lang="zh-CN" altLang="en-US">
              <a:latin typeface="Arial" panose="020B0604020202020204" pitchFamily="34" charset="0"/>
            </a:endParaRPr>
          </a:p>
        </p:txBody>
      </p:sp>
      <p:sp>
        <p:nvSpPr>
          <p:cNvPr id="6" name="页脚占位符 5"/>
          <p:cNvSpPr>
            <a:spLocks noGrp="1"/>
          </p:cNvSpPr>
          <p:nvPr>
            <p:ph type="ftr" sz="quarter" idx="11"/>
          </p:nvPr>
        </p:nvSpPr>
        <p:spPr/>
        <p:txBody>
          <a:bodyPr/>
          <a:lstStyle/>
          <a:p>
            <a:pPr lvl="0"/>
            <a:endParaRPr lang="zh-CN" altLang="en-US">
              <a:latin typeface="Arial" panose="020B0604020202020204" pitchFamily="34" charset="0"/>
            </a:endParaRPr>
          </a:p>
        </p:txBody>
      </p:sp>
      <p:sp>
        <p:nvSpPr>
          <p:cNvPr id="7" name="灯片编号占位符 6"/>
          <p:cNvSpPr>
            <a:spLocks noGrp="1"/>
          </p:cNvSpPr>
          <p:nvPr>
            <p:ph type="sldNum" sz="quarter" idx="12"/>
          </p:nvPr>
        </p:nvSpPr>
        <p:spPr/>
        <p:txBody>
          <a:bodyPr/>
          <a:lstStyle/>
          <a:p>
            <a:pPr lvl="0"/>
            <a:fld id="{9A0DB2DC-4C9A-4742-B13C-FB6460FD3503}" type="slidenum">
              <a:rPr lang="zh-CN" altLang="en-US"/>
              <a:t>‹#›</a:t>
            </a:fld>
            <a:endParaRPr lang="zh-CN" altLang="en-US">
              <a:latin typeface="Arial" panose="020B060402020202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alpha val="100000"/>
          </a:schemeClr>
        </a:solidFill>
        <a:effectLst/>
      </p:bgPr>
    </p:bg>
    <p:spTree>
      <p:nvGrpSpPr>
        <p:cNvPr id="1" name=""/>
        <p:cNvGrpSpPr/>
        <p:nvPr/>
      </p:nvGrpSpPr>
      <p:grpSpPr>
        <a:xfrm>
          <a:off x="0" y="0"/>
          <a:ext cx="0" cy="0"/>
          <a:chOff x="0" y="0"/>
          <a:chExt cx="0" cy="0"/>
        </a:xfrm>
      </p:grpSpPr>
      <p:grpSp>
        <p:nvGrpSpPr>
          <p:cNvPr id="1026" name="组合 1025"/>
          <p:cNvGrpSpPr/>
          <p:nvPr/>
        </p:nvGrpSpPr>
        <p:grpSpPr>
          <a:xfrm>
            <a:off x="0" y="152400"/>
            <a:ext cx="8686800" cy="6096000"/>
            <a:chOff x="0" y="0"/>
            <a:chExt cx="5472" cy="3840"/>
          </a:xfrm>
        </p:grpSpPr>
        <p:sp>
          <p:nvSpPr>
            <p:cNvPr id="1027" name="圆角矩形 1026"/>
            <p:cNvSpPr/>
            <p:nvPr/>
          </p:nvSpPr>
          <p:spPr>
            <a:xfrm>
              <a:off x="240" y="240"/>
              <a:ext cx="5232" cy="3600"/>
            </a:xfrm>
            <a:prstGeom prst="roundRect">
              <a:avLst>
                <a:gd name="adj" fmla="val 13727"/>
              </a:avLst>
            </a:prstGeom>
            <a:noFill/>
            <a:ln w="50800" cap="flat" cmpd="sng">
              <a:solidFill>
                <a:schemeClr val="bg2"/>
              </a:solidFill>
              <a:prstDash val="solid"/>
              <a:headEnd type="none" w="med" len="med"/>
              <a:tailEnd type="none" w="med" len="med"/>
            </a:ln>
          </p:spPr>
          <p:txBody>
            <a:bodyPr wrap="none" anchor="ctr" anchorCtr="0"/>
            <a:lstStyle/>
            <a:p>
              <a:pPr lvl="0" algn="ctr"/>
              <a:endParaRPr sz="2400">
                <a:latin typeface="Times New Roman" panose="02020603050405020304" pitchFamily="2" charset="0"/>
              </a:endParaRPr>
            </a:p>
          </p:txBody>
        </p:sp>
        <p:sp>
          <p:nvSpPr>
            <p:cNvPr id="1028" name="任意多边形 1027"/>
            <p:cNvSpPr/>
            <p:nvPr/>
          </p:nvSpPr>
          <p:spPr>
            <a:xfrm>
              <a:off x="0" y="0"/>
              <a:ext cx="5376" cy="768"/>
            </a:xfrm>
            <a:custGeom>
              <a:avLst/>
              <a:gdLst>
                <a:gd name="A1" fmla="val 0"/>
                <a:gd name="A3" fmla="val 0"/>
                <a:gd name="G0" fmla="+- 1000 0 0"/>
                <a:gd name="G1" fmla="+- 1000 0 0"/>
                <a:gd name="G2" fmla="+- G0 0 G1"/>
                <a:gd name="G3" fmla="*/ G1 1 2"/>
                <a:gd name="G4" fmla="+- G0 0 G3"/>
                <a:gd name="txL" fmla="*/ 0 w 1000"/>
                <a:gd name="txT" fmla="*/ 0 h 1000"/>
              </a:gdLst>
              <a:ahLst/>
              <a:cxnLst/>
              <a:rect l="txL" t="txT" r="G4" b="G1"/>
              <a:pathLst>
                <a:path w="1000" h="1000">
                  <a:moveTo>
                    <a:pt x="0" y="0"/>
                  </a:moveTo>
                  <a:lnTo>
                    <a:pt x="500" y="0"/>
                  </a:lnTo>
                  <a:arcTo wR="500" hR="500" stAng="-5400000" swAng="10800000"/>
                  <a:lnTo>
                    <a:pt x="0" y="1000"/>
                  </a:lnTo>
                  <a:close/>
                </a:path>
              </a:pathLst>
            </a:custGeom>
            <a:solidFill>
              <a:schemeClr val="folHlink"/>
            </a:solidFill>
            <a:ln w="9525">
              <a:noFill/>
            </a:ln>
          </p:spPr>
          <p:txBody>
            <a:bodyPr/>
            <a:lstStyle/>
            <a:p>
              <a:pPr lvl="0"/>
              <a:endParaRPr sz="2400">
                <a:latin typeface="Times New Roman" panose="02020603050405020304" pitchFamily="2" charset="0"/>
              </a:endParaRPr>
            </a:p>
          </p:txBody>
        </p:sp>
        <p:sp>
          <p:nvSpPr>
            <p:cNvPr id="1029" name="直接连接符 1028"/>
            <p:cNvSpPr/>
            <p:nvPr/>
          </p:nvSpPr>
          <p:spPr>
            <a:xfrm>
              <a:off x="0" y="672"/>
              <a:ext cx="5088" cy="0"/>
            </a:xfrm>
            <a:prstGeom prst="line">
              <a:avLst/>
            </a:prstGeom>
            <a:ln w="38100" cap="flat" cmpd="sng">
              <a:solidFill>
                <a:schemeClr val="bg1"/>
              </a:solidFill>
              <a:prstDash val="solid"/>
              <a:headEnd type="none" w="med" len="med"/>
              <a:tailEnd type="none" w="med" len="med"/>
            </a:ln>
          </p:spPr>
        </p:sp>
      </p:grpSp>
      <p:sp>
        <p:nvSpPr>
          <p:cNvPr id="1030" name="标题 1029"/>
          <p:cNvSpPr>
            <a:spLocks noGrp="1"/>
          </p:cNvSpPr>
          <p:nvPr>
            <p:ph type="title"/>
          </p:nvPr>
        </p:nvSpPr>
        <p:spPr>
          <a:xfrm>
            <a:off x="195263" y="228600"/>
            <a:ext cx="8015287" cy="914400"/>
          </a:xfrm>
          <a:prstGeom prst="rect">
            <a:avLst/>
          </a:prstGeom>
          <a:noFill/>
          <a:ln w="9525">
            <a:noFill/>
          </a:ln>
        </p:spPr>
        <p:txBody>
          <a:bodyPr anchor="ctr" anchorCtr="0"/>
          <a:lstStyle/>
          <a:p>
            <a:pPr lvl="0"/>
            <a:r>
              <a:rPr lang="zh-CN" altLang="en-US"/>
              <a:t>单击此处编辑母版标题样式</a:t>
            </a:r>
          </a:p>
        </p:txBody>
      </p:sp>
      <p:sp>
        <p:nvSpPr>
          <p:cNvPr id="1031" name="文本占位符 1030"/>
          <p:cNvSpPr>
            <a:spLocks noGrp="1"/>
          </p:cNvSpPr>
          <p:nvPr>
            <p:ph type="body" idx="1"/>
          </p:nvPr>
        </p:nvSpPr>
        <p:spPr>
          <a:xfrm>
            <a:off x="609600" y="1600200"/>
            <a:ext cx="7924800" cy="4419600"/>
          </a:xfrm>
          <a:prstGeom prst="rect">
            <a:avLst/>
          </a:prstGeom>
          <a:noFill/>
          <a:ln w="9525">
            <a:noFill/>
          </a:ln>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1032" name="日期占位符 1031"/>
          <p:cNvSpPr>
            <a:spLocks noGrp="1"/>
          </p:cNvSpPr>
          <p:nvPr>
            <p:ph type="dt" sz="half" idx="2"/>
          </p:nvPr>
        </p:nvSpPr>
        <p:spPr>
          <a:xfrm>
            <a:off x="457200" y="6248400"/>
            <a:ext cx="2133600" cy="457200"/>
          </a:xfrm>
          <a:prstGeom prst="rect">
            <a:avLst/>
          </a:prstGeom>
          <a:noFill/>
          <a:ln w="9525">
            <a:noFill/>
          </a:ln>
        </p:spPr>
        <p:txBody>
          <a:bodyPr anchor="b" anchorCtr="0"/>
          <a:lstStyle>
            <a:lvl1pPr>
              <a:defRPr sz="1200"/>
            </a:lvl1pPr>
          </a:lstStyle>
          <a:p>
            <a:pPr lvl="0"/>
            <a:endParaRPr lang="zh-CN" altLang="en-US">
              <a:latin typeface="Arial" panose="020B0604020202020204" pitchFamily="34" charset="0"/>
            </a:endParaRPr>
          </a:p>
        </p:txBody>
      </p:sp>
      <p:sp>
        <p:nvSpPr>
          <p:cNvPr id="1033" name="页脚占位符 1032"/>
          <p:cNvSpPr>
            <a:spLocks noGrp="1"/>
          </p:cNvSpPr>
          <p:nvPr>
            <p:ph type="ftr" sz="quarter" idx="3"/>
          </p:nvPr>
        </p:nvSpPr>
        <p:spPr>
          <a:xfrm>
            <a:off x="3124200" y="6248400"/>
            <a:ext cx="2895600" cy="457200"/>
          </a:xfrm>
          <a:prstGeom prst="rect">
            <a:avLst/>
          </a:prstGeom>
          <a:noFill/>
          <a:ln w="9525">
            <a:noFill/>
          </a:ln>
        </p:spPr>
        <p:txBody>
          <a:bodyPr anchor="b" anchorCtr="0"/>
          <a:lstStyle>
            <a:lvl1pPr algn="ctr">
              <a:defRPr sz="1200"/>
            </a:lvl1pPr>
          </a:lstStyle>
          <a:p>
            <a:pPr lvl="0"/>
            <a:endParaRPr lang="zh-CN" altLang="en-US">
              <a:latin typeface="Arial" panose="020B0604020202020204" pitchFamily="34" charset="0"/>
            </a:endParaRPr>
          </a:p>
        </p:txBody>
      </p:sp>
      <p:sp>
        <p:nvSpPr>
          <p:cNvPr id="1034" name="灯片编号占位符 1033"/>
          <p:cNvSpPr>
            <a:spLocks noGrp="1"/>
          </p:cNvSpPr>
          <p:nvPr>
            <p:ph type="sldNum" sz="quarter" idx="4"/>
          </p:nvPr>
        </p:nvSpPr>
        <p:spPr>
          <a:xfrm>
            <a:off x="6553200" y="6248400"/>
            <a:ext cx="2133600" cy="457200"/>
          </a:xfrm>
          <a:prstGeom prst="rect">
            <a:avLst/>
          </a:prstGeom>
          <a:noFill/>
          <a:ln w="9525">
            <a:noFill/>
          </a:ln>
        </p:spPr>
        <p:txBody>
          <a:bodyPr anchor="b" anchorCtr="0"/>
          <a:lstStyle>
            <a:lvl1pPr algn="r">
              <a:defRPr sz="1200">
                <a:latin typeface="Arial Black" panose="020B0A04020102020204" pitchFamily="2" charset="0"/>
              </a:defRPr>
            </a:lvl1pPr>
          </a:lstStyle>
          <a:p>
            <a:pPr lvl="0"/>
            <a:fld id="{9A0DB2DC-4C9A-4742-B13C-FB6460FD3503}" type="slidenum">
              <a:rPr lang="zh-CN" altLang="en-US"/>
              <a:t>‹#›</a:t>
            </a:fld>
            <a:endParaRPr lang="zh-CN" altLang="en-US">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marL="0" lvl="0" indent="0" algn="l" defTabSz="914400" eaLnBrk="1" fontAlgn="base" latinLnBrk="0" hangingPunct="1">
        <a:lnSpc>
          <a:spcPct val="100000"/>
        </a:lnSpc>
        <a:spcBef>
          <a:spcPct val="0"/>
        </a:spcBef>
        <a:spcAft>
          <a:spcPct val="0"/>
        </a:spcAft>
        <a:buNone/>
        <a:defRPr sz="4200" b="0" i="0" u="none" kern="1200" baseline="0">
          <a:solidFill>
            <a:schemeClr val="tx2"/>
          </a:solidFill>
          <a:latin typeface="+mj-lt"/>
          <a:ea typeface="+mj-ea"/>
          <a:cs typeface="+mj-cs"/>
        </a:defRPr>
      </a:lvl1pPr>
    </p:titleStyle>
    <p:bodyStyle>
      <a:lvl1pPr marL="342900" lvl="0" indent="-342900" algn="l" defTabSz="914400" eaLnBrk="1" fontAlgn="base" latinLnBrk="0" hangingPunct="1">
        <a:lnSpc>
          <a:spcPct val="100000"/>
        </a:lnSpc>
        <a:spcBef>
          <a:spcPct val="20000"/>
        </a:spcBef>
        <a:spcAft>
          <a:spcPct val="0"/>
        </a:spcAft>
        <a:buClr>
          <a:schemeClr val="hlink"/>
        </a:buClr>
        <a:buSzPct val="80000"/>
        <a:buFont typeface="Wingdings" panose="05000000000000000000" pitchFamily="2" charset="2"/>
        <a:buChar char="l"/>
        <a:defRPr sz="3200" b="0" i="0" u="none" kern="1200" baseline="0">
          <a:solidFill>
            <a:schemeClr val="tx1"/>
          </a:solidFill>
          <a:latin typeface="+mn-lt"/>
          <a:ea typeface="+mn-ea"/>
          <a:cs typeface="+mn-cs"/>
        </a:defRPr>
      </a:lvl1pPr>
      <a:lvl2pPr marL="742950" lvl="1" indent="-285750" algn="l" defTabSz="914400" eaLnBrk="1" fontAlgn="base" latinLnBrk="0" hangingPunct="1">
        <a:lnSpc>
          <a:spcPct val="100000"/>
        </a:lnSpc>
        <a:spcBef>
          <a:spcPct val="20000"/>
        </a:spcBef>
        <a:spcAft>
          <a:spcPct val="0"/>
        </a:spcAft>
        <a:buClr>
          <a:schemeClr val="accent1"/>
        </a:buClr>
        <a:buSzPct val="70000"/>
        <a:buFont typeface="Wingdings" panose="05000000000000000000" pitchFamily="2" charset="2"/>
        <a:buChar char="l"/>
        <a:defRPr sz="2800" b="0" i="0" u="none" kern="1200" baseline="0">
          <a:solidFill>
            <a:schemeClr val="tx1"/>
          </a:solidFill>
          <a:latin typeface="+mn-lt"/>
          <a:ea typeface="+mn-ea"/>
          <a:cs typeface="+mn-cs"/>
        </a:defRPr>
      </a:lvl2pPr>
      <a:lvl3pPr marL="1143000" lvl="2" indent="-228600" algn="l" defTabSz="914400" eaLnBrk="1" fontAlgn="base" latinLnBrk="0" hangingPunct="1">
        <a:lnSpc>
          <a:spcPct val="100000"/>
        </a:lnSpc>
        <a:spcBef>
          <a:spcPct val="20000"/>
        </a:spcBef>
        <a:spcAft>
          <a:spcPct val="0"/>
        </a:spcAft>
        <a:buClr>
          <a:schemeClr val="bg2"/>
        </a:buClr>
        <a:buSzPct val="65000"/>
        <a:buFont typeface="Wingdings" panose="05000000000000000000" pitchFamily="2" charset="2"/>
        <a:buChar char="l"/>
        <a:defRPr sz="2400" b="0" i="0" u="none" kern="1200" baseline="0">
          <a:solidFill>
            <a:schemeClr val="tx1"/>
          </a:solidFill>
          <a:latin typeface="+mn-lt"/>
          <a:ea typeface="+mn-ea"/>
          <a:cs typeface="+mn-cs"/>
        </a:defRPr>
      </a:lvl3pPr>
      <a:lvl4pPr marL="1600200" lvl="3" indent="-228600" algn="l" defTabSz="914400" eaLnBrk="1" fontAlgn="base" latinLnBrk="0" hangingPunct="1">
        <a:lnSpc>
          <a:spcPct val="100000"/>
        </a:lnSpc>
        <a:spcBef>
          <a:spcPct val="20000"/>
        </a:spcBef>
        <a:spcAft>
          <a:spcPct val="0"/>
        </a:spcAft>
        <a:buClr>
          <a:schemeClr val="hlink"/>
        </a:buClr>
        <a:buSzPct val="60000"/>
        <a:buFont typeface="Wingdings" panose="05000000000000000000" pitchFamily="2" charset="2"/>
        <a:buChar char="l"/>
        <a:defRPr sz="2000" b="0" i="0" u="none" kern="1200" baseline="0">
          <a:solidFill>
            <a:schemeClr val="tx1"/>
          </a:solidFill>
          <a:latin typeface="+mn-lt"/>
          <a:ea typeface="+mn-ea"/>
          <a:cs typeface="+mn-cs"/>
        </a:defRPr>
      </a:lvl4pPr>
      <a:lvl5pPr marL="2057400" lvl="4" indent="-228600" algn="l" defTabSz="914400" eaLnBrk="1" fontAlgn="base" latinLnBrk="0" hangingPunct="1">
        <a:lnSpc>
          <a:spcPct val="100000"/>
        </a:lnSpc>
        <a:spcBef>
          <a:spcPct val="20000"/>
        </a:spcBef>
        <a:spcAft>
          <a:spcPct val="0"/>
        </a:spcAft>
        <a:buClr>
          <a:schemeClr val="bg2"/>
        </a:buClr>
        <a:buSzPct val="40000"/>
        <a:buFont typeface="Wingdings" panose="05000000000000000000" pitchFamily="2" charset="2"/>
        <a:buChar char="l"/>
        <a:defRPr sz="2000" b="0" i="0" u="none" kern="1200" baseline="0">
          <a:solidFill>
            <a:schemeClr val="tx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lr>
          <a:schemeClr val="bg2"/>
        </a:buClr>
        <a:buSzPct val="40000"/>
        <a:buFont typeface="Wingdings" panose="05000000000000000000" pitchFamily="2" charset="2"/>
        <a:buChar char="l"/>
        <a:defRPr sz="20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lr>
          <a:schemeClr val="bg2"/>
        </a:buClr>
        <a:buSzPct val="40000"/>
        <a:buFont typeface="Wingdings" panose="05000000000000000000" pitchFamily="2" charset="2"/>
        <a:buChar char="l"/>
        <a:defRPr sz="20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lr>
          <a:schemeClr val="bg2"/>
        </a:buClr>
        <a:buSzPct val="40000"/>
        <a:buFont typeface="Wingdings" panose="05000000000000000000" pitchFamily="2" charset="2"/>
        <a:buChar char="l"/>
        <a:defRPr sz="20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lr>
          <a:schemeClr val="bg2"/>
        </a:buClr>
        <a:buSzPct val="40000"/>
        <a:buFont typeface="Wingdings" panose="05000000000000000000" pitchFamily="2" charset="2"/>
        <a:buChar char="l"/>
        <a:defRPr sz="2000" b="0" i="0" u="none" kern="1200" baseline="0">
          <a:solidFill>
            <a:schemeClr val="tx1"/>
          </a:solidFill>
          <a:latin typeface="+mn-lt"/>
          <a:ea typeface="+mn-ea"/>
          <a:cs typeface="+mn-cs"/>
        </a:defRPr>
      </a:lvl9pPr>
    </p:bodyStyle>
    <p:otherStyle>
      <a:lvl1pPr marL="0" lvl="0"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Rounded MT Bold" panose="020F0704030504030204" pitchFamily="2" charset="0"/>
          <a:ea typeface="宋体" panose="02010600030101010101" pitchFamily="2" charset="-122"/>
          <a:cs typeface="+mn-cs"/>
        </a:defRPr>
      </a:lvl2pPr>
      <a:lvl3pPr marL="914400" lvl="2"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Rounded MT Bold" panose="020F0704030504030204" pitchFamily="2" charset="0"/>
          <a:ea typeface="宋体" panose="02010600030101010101" pitchFamily="2" charset="-122"/>
          <a:cs typeface="+mn-cs"/>
        </a:defRPr>
      </a:lvl3pPr>
      <a:lvl4pPr marL="1371600" lvl="3"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Rounded MT Bold" panose="020F0704030504030204" pitchFamily="2" charset="0"/>
          <a:ea typeface="宋体" panose="02010600030101010101" pitchFamily="2" charset="-122"/>
          <a:cs typeface="+mn-cs"/>
        </a:defRPr>
      </a:lvl4pPr>
      <a:lvl5pPr marL="1828800" lvl="4"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Rounded MT Bold" panose="020F0704030504030204" pitchFamily="2" charset="0"/>
          <a:ea typeface="宋体" panose="02010600030101010101" pitchFamily="2" charset="-122"/>
          <a:cs typeface="+mn-cs"/>
        </a:defRPr>
      </a:lvl5pPr>
      <a:lvl6pPr marL="2286000" lvl="5"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Rounded MT Bold" panose="020F0704030504030204" pitchFamily="2" charset="0"/>
          <a:ea typeface="宋体" panose="02010600030101010101" pitchFamily="2" charset="-122"/>
          <a:cs typeface="+mn-cs"/>
        </a:defRPr>
      </a:lvl6pPr>
      <a:lvl7pPr marL="2743200" lvl="6"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Rounded MT Bold" panose="020F0704030504030204" pitchFamily="2" charset="0"/>
          <a:ea typeface="宋体" panose="02010600030101010101" pitchFamily="2" charset="-122"/>
          <a:cs typeface="+mn-cs"/>
        </a:defRPr>
      </a:lvl7pPr>
      <a:lvl8pPr marL="3200400" lvl="7"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Rounded MT Bold" panose="020F0704030504030204" pitchFamily="2" charset="0"/>
          <a:ea typeface="宋体" panose="02010600030101010101" pitchFamily="2" charset="-122"/>
          <a:cs typeface="+mn-cs"/>
        </a:defRPr>
      </a:lvl8pPr>
      <a:lvl9pPr marL="3657600" lvl="8"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Rounded MT Bold" panose="020F0704030504030204" pitchFamily="2" charset="0"/>
          <a:ea typeface="宋体" panose="02010600030101010101" pitchFamily="2" charset="-122"/>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标题 4097"/>
          <p:cNvSpPr>
            <a:spLocks noGrp="1"/>
          </p:cNvSpPr>
          <p:nvPr>
            <p:ph type="ctrTitle"/>
          </p:nvPr>
        </p:nvSpPr>
        <p:spPr>
          <a:ln/>
        </p:spPr>
        <p:txBody>
          <a:bodyPr anchor="ctr" anchorCtr="0"/>
          <a:lstStyle/>
          <a:p>
            <a:pPr defTabSz="914400">
              <a:buSzTx/>
              <a:buFontTx/>
              <a:buNone/>
            </a:pPr>
            <a:r>
              <a:rPr lang="en-US" altLang="zh-CN" b="1" kern="1200" baseline="0" dirty="0">
                <a:latin typeface="Arial" panose="020B0604020202020204" pitchFamily="34" charset="0"/>
                <a:ea typeface="宋体" panose="02010600030101010101" pitchFamily="2" charset="-122"/>
              </a:rPr>
              <a:t>Chapter 6 </a:t>
            </a:r>
            <a:br>
              <a:rPr lang="en-US" altLang="zh-CN" b="1" kern="1200" baseline="0" dirty="0">
                <a:latin typeface="Arial" panose="020B0604020202020204" pitchFamily="34" charset="0"/>
                <a:ea typeface="宋体" panose="02010600030101010101" pitchFamily="2" charset="-122"/>
              </a:rPr>
            </a:br>
            <a:r>
              <a:rPr lang="en-US" altLang="zh-CN" b="1" kern="1200" baseline="0" dirty="0">
                <a:latin typeface="Arial" panose="020B0604020202020204" pitchFamily="34" charset="0"/>
                <a:ea typeface="宋体" panose="02010600030101010101" pitchFamily="2" charset="-122"/>
              </a:rPr>
              <a:t>       </a:t>
            </a:r>
            <a:r>
              <a:rPr lang="en-US" altLang="zh-CN" b="1" dirty="0">
                <a:solidFill>
                  <a:srgbClr val="FF0000"/>
                </a:solidFill>
                <a:latin typeface="Arial" panose="020B0604020202020204" pitchFamily="34" charset="0"/>
                <a:ea typeface="宋体" panose="02010600030101010101" pitchFamily="2" charset="-122"/>
              </a:rPr>
              <a:t>The</a:t>
            </a:r>
            <a:r>
              <a:rPr lang="en-US" altLang="zh-CN" b="1" dirty="0">
                <a:latin typeface="Arial" panose="020B0604020202020204" pitchFamily="34" charset="0"/>
                <a:ea typeface="宋体" panose="02010600030101010101" pitchFamily="2" charset="-122"/>
              </a:rPr>
              <a:t> </a:t>
            </a:r>
            <a:r>
              <a:rPr lang="en-US" altLang="zh-CN" b="1" kern="1200" baseline="0" dirty="0">
                <a:latin typeface="Arial" panose="020B0604020202020204" pitchFamily="34" charset="0"/>
                <a:ea typeface="宋体" panose="02010600030101010101" pitchFamily="2" charset="-122"/>
              </a:rPr>
              <a:t>Market Economy</a:t>
            </a:r>
          </a:p>
        </p:txBody>
      </p:sp>
      <p:sp>
        <p:nvSpPr>
          <p:cNvPr id="4099" name="副标题 4098"/>
          <p:cNvSpPr>
            <a:spLocks noGrp="1"/>
          </p:cNvSpPr>
          <p:nvPr>
            <p:ph type="subTitle" idx="1"/>
          </p:nvPr>
        </p:nvSpPr>
        <p:spPr>
          <a:ln/>
        </p:spPr>
        <p:txBody>
          <a:bodyPr anchor="t" anchorCtr="0"/>
          <a:lstStyle/>
          <a:p>
            <a:pPr algn="ctr" defTabSz="914400">
              <a:buSzPct val="80000"/>
            </a:pPr>
            <a:r>
              <a:rPr lang="zh-CN" altLang="en-US" sz="4000" b="1" kern="1200" baseline="0">
                <a:latin typeface="Arial" panose="020B0604020202020204" pitchFamily="34" charset="0"/>
                <a:ea typeface="宋体" panose="02010600030101010101" pitchFamily="2" charset="-122"/>
              </a:rPr>
              <a:t>市场经济</a:t>
            </a:r>
            <a:endParaRPr lang="zh-CN" altLang="en-US" sz="4000" kern="1200" baseline="0">
              <a:latin typeface="Arial" panose="020B0604020202020204" pitchFamily="34" charset="0"/>
              <a:ea typeface="宋体" panose="02010600030101010101" pitchFamily="2" charset="-122"/>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标题 13313"/>
          <p:cNvSpPr>
            <a:spLocks noGrp="1"/>
          </p:cNvSpPr>
          <p:nvPr>
            <p:ph type="title"/>
          </p:nvPr>
        </p:nvSpPr>
        <p:spPr>
          <a:ln/>
        </p:spPr>
        <p:txBody>
          <a:bodyPr anchor="ctr" anchorCtr="0"/>
          <a:lstStyle/>
          <a:p>
            <a:endParaRPr/>
          </a:p>
        </p:txBody>
      </p:sp>
      <p:sp>
        <p:nvSpPr>
          <p:cNvPr id="13315" name="文本占位符 13314"/>
          <p:cNvSpPr>
            <a:spLocks noGrp="1"/>
          </p:cNvSpPr>
          <p:nvPr>
            <p:ph type="body" idx="1"/>
          </p:nvPr>
        </p:nvSpPr>
        <p:spPr>
          <a:xfrm>
            <a:off x="609600" y="1341438"/>
            <a:ext cx="7924800" cy="4678362"/>
          </a:xfrm>
          <a:ln/>
        </p:spPr>
        <p:txBody>
          <a:bodyPr/>
          <a:lstStyle/>
          <a:p>
            <a:pPr marL="1905" indent="-344805">
              <a:lnSpc>
                <a:spcPct val="90000"/>
              </a:lnSpc>
              <a:buNone/>
            </a:pPr>
            <a:r>
              <a:rPr lang="en-US" altLang="zh-CN" sz="2400" dirty="0"/>
              <a:t>7) Why can a market economy be called a price system?</a:t>
            </a:r>
          </a:p>
          <a:p>
            <a:pPr marL="1905" indent="-344805" algn="just">
              <a:lnSpc>
                <a:spcPct val="90000"/>
              </a:lnSpc>
              <a:buNone/>
            </a:pPr>
            <a:r>
              <a:rPr lang="en-US" altLang="zh-CN" sz="2000" dirty="0"/>
              <a:t>   </a:t>
            </a:r>
            <a:r>
              <a:rPr lang="en-US" altLang="zh-CN" sz="2000" u="sng" dirty="0"/>
              <a:t> Because in a market economy, it is prices that mainly determine what goods and services to produce, how much to produce, how to produce them and who will get them, a market economy can also be called a price system.</a:t>
            </a:r>
          </a:p>
          <a:p>
            <a:pPr marL="1905" indent="-344805" algn="just">
              <a:lnSpc>
                <a:spcPct val="90000"/>
              </a:lnSpc>
              <a:buNone/>
            </a:pPr>
            <a:endParaRPr lang="en-US" altLang="zh-CN" sz="2000" u="sng" dirty="0"/>
          </a:p>
          <a:p>
            <a:pPr marL="1905" indent="-344805">
              <a:lnSpc>
                <a:spcPct val="90000"/>
              </a:lnSpc>
              <a:buNone/>
            </a:pPr>
            <a:r>
              <a:rPr lang="en-US" altLang="zh-CN" sz="2400" dirty="0"/>
              <a:t>8) Does “demand” mean “desire” in business?  Why?</a:t>
            </a:r>
          </a:p>
          <a:p>
            <a:pPr marL="1905" indent="-344805" algn="just">
              <a:lnSpc>
                <a:spcPct val="90000"/>
              </a:lnSpc>
              <a:buNone/>
            </a:pPr>
            <a:r>
              <a:rPr lang="en-US" altLang="zh-CN" sz="2000" u="sng" dirty="0"/>
              <a:t>  No, in business, “demand” means more than “desire”.  In business demand for a good or service exists when there are people who both desire the good or service and have the buying power to purchase it.  When all of these conditions exist, demand for the good or service exists, and there is a market for it.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13315">
                                            <p:txEl>
                                              <p:pRg st="1" end="1"/>
                                            </p:txEl>
                                          </p:spTgt>
                                        </p:tgtEl>
                                        <p:attrNameLst>
                                          <p:attrName>style.visibility</p:attrName>
                                        </p:attrNameLst>
                                      </p:cBhvr>
                                      <p:to>
                                        <p:strVal val="visible"/>
                                      </p:to>
                                    </p:set>
                                    <p:animEffect transition="in" filter="diamond(in)">
                                      <p:cBhvr>
                                        <p:cTn id="7" dur="2000"/>
                                        <p:tgtEl>
                                          <p:spTgt spid="13315">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nodeType="clickEffect">
                                  <p:stCondLst>
                                    <p:cond delay="0"/>
                                  </p:stCondLst>
                                  <p:childTnLst>
                                    <p:set>
                                      <p:cBhvr>
                                        <p:cTn id="11" dur="1" fill="hold">
                                          <p:stCondLst>
                                            <p:cond delay="0"/>
                                          </p:stCondLst>
                                        </p:cTn>
                                        <p:tgtEl>
                                          <p:spTgt spid="13315">
                                            <p:txEl>
                                              <p:charRg st="324" end="631"/>
                                            </p:txEl>
                                          </p:spTgt>
                                        </p:tgtEl>
                                        <p:attrNameLst>
                                          <p:attrName>style.visibility</p:attrName>
                                        </p:attrNameLst>
                                      </p:cBhvr>
                                      <p:to>
                                        <p:strVal val="visible"/>
                                      </p:to>
                                    </p:set>
                                    <p:animEffect transition="in" filter="diamond(in)">
                                      <p:cBhvr>
                                        <p:cTn id="12" dur="2000"/>
                                        <p:tgtEl>
                                          <p:spTgt spid="13315">
                                            <p:txEl>
                                              <p:charRg st="324" end="63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标题 14337"/>
          <p:cNvSpPr>
            <a:spLocks noGrp="1"/>
          </p:cNvSpPr>
          <p:nvPr>
            <p:ph type="title"/>
          </p:nvPr>
        </p:nvSpPr>
        <p:spPr>
          <a:ln/>
        </p:spPr>
        <p:txBody>
          <a:bodyPr anchor="ctr" anchorCtr="0"/>
          <a:lstStyle/>
          <a:p>
            <a:endParaRPr/>
          </a:p>
        </p:txBody>
      </p:sp>
      <p:sp>
        <p:nvSpPr>
          <p:cNvPr id="14339" name="文本占位符 14338"/>
          <p:cNvSpPr>
            <a:spLocks noGrp="1"/>
          </p:cNvSpPr>
          <p:nvPr>
            <p:ph type="body" idx="1"/>
          </p:nvPr>
        </p:nvSpPr>
        <p:spPr>
          <a:ln/>
        </p:spPr>
        <p:txBody>
          <a:bodyPr/>
          <a:lstStyle/>
          <a:p>
            <a:pPr marL="1905" indent="-344805">
              <a:lnSpc>
                <a:spcPct val="90000"/>
              </a:lnSpc>
              <a:buNone/>
            </a:pPr>
            <a:r>
              <a:rPr lang="zh-CN" altLang="en-US" sz="2400" dirty="0"/>
              <a:t>9) What’s the quantity demanded?</a:t>
            </a:r>
          </a:p>
          <a:p>
            <a:pPr marL="1905" indent="-344805">
              <a:lnSpc>
                <a:spcPct val="90000"/>
              </a:lnSpc>
              <a:buNone/>
            </a:pPr>
            <a:r>
              <a:rPr lang="zh-CN" altLang="en-US" sz="2000" u="sng" dirty="0"/>
              <a:t> The quantity demanded is the number of units buyers will buy at a certain price.</a:t>
            </a:r>
          </a:p>
          <a:p>
            <a:pPr marL="1905" indent="-344805">
              <a:lnSpc>
                <a:spcPct val="90000"/>
              </a:lnSpc>
              <a:buNone/>
            </a:pPr>
            <a:endParaRPr lang="zh-CN" altLang="en-US" sz="2400" u="sng" dirty="0"/>
          </a:p>
          <a:p>
            <a:pPr marL="1905" indent="-1905">
              <a:lnSpc>
                <a:spcPct val="90000"/>
              </a:lnSpc>
              <a:buNone/>
            </a:pPr>
            <a:r>
              <a:rPr lang="zh-CN" altLang="en-US" sz="2400" dirty="0"/>
              <a:t>10) What is the quantity supplied?</a:t>
            </a:r>
          </a:p>
          <a:p>
            <a:pPr marL="1905" indent="-1905">
              <a:lnSpc>
                <a:spcPct val="90000"/>
              </a:lnSpc>
              <a:buNone/>
            </a:pPr>
            <a:r>
              <a:rPr lang="zh-CN" altLang="en-US" sz="2000" u="sng" dirty="0"/>
              <a:t>The quantity supplied is the number of units producers will offer for sale at a certain time.</a:t>
            </a:r>
          </a:p>
          <a:p>
            <a:pPr marL="1905" indent="-1905">
              <a:lnSpc>
                <a:spcPct val="90000"/>
              </a:lnSpc>
              <a:buNone/>
            </a:pPr>
            <a:endParaRPr lang="zh-CN" altLang="en-US" sz="2400" u="sng" dirty="0"/>
          </a:p>
          <a:p>
            <a:pPr marL="1905" indent="-1905">
              <a:lnSpc>
                <a:spcPct val="90000"/>
              </a:lnSpc>
              <a:buNone/>
            </a:pPr>
            <a:r>
              <a:rPr lang="zh-CN" altLang="en-US" sz="2400" dirty="0"/>
              <a:t>11) What determine price in a market economy?</a:t>
            </a:r>
          </a:p>
          <a:p>
            <a:pPr marL="1905" indent="-1905">
              <a:lnSpc>
                <a:spcPct val="90000"/>
              </a:lnSpc>
              <a:buNone/>
            </a:pPr>
            <a:r>
              <a:rPr lang="zh-CN" altLang="en-US" sz="2000" u="sng" dirty="0"/>
              <a:t>In a market economy, demand and supply forces interact to determine price.</a:t>
            </a:r>
          </a:p>
          <a:p>
            <a:pPr marL="1905" indent="-344805">
              <a:buNone/>
            </a:pPr>
            <a:endParaRPr lang="zh-CN" altLang="en-US" sz="2000" u="sng"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标题 15361"/>
          <p:cNvSpPr>
            <a:spLocks noGrp="1"/>
          </p:cNvSpPr>
          <p:nvPr>
            <p:ph type="title"/>
          </p:nvPr>
        </p:nvSpPr>
        <p:spPr>
          <a:ln/>
        </p:spPr>
        <p:txBody>
          <a:bodyPr anchor="ctr" anchorCtr="0"/>
          <a:lstStyle/>
          <a:p>
            <a:endParaRPr/>
          </a:p>
        </p:txBody>
      </p:sp>
      <p:sp>
        <p:nvSpPr>
          <p:cNvPr id="15363" name="文本占位符 15362"/>
          <p:cNvSpPr>
            <a:spLocks noGrp="1"/>
          </p:cNvSpPr>
          <p:nvPr>
            <p:ph type="body" idx="1"/>
          </p:nvPr>
        </p:nvSpPr>
        <p:spPr>
          <a:xfrm>
            <a:off x="609600" y="1341438"/>
            <a:ext cx="7924800" cy="4678362"/>
          </a:xfrm>
          <a:ln/>
        </p:spPr>
        <p:txBody>
          <a:bodyPr/>
          <a:lstStyle/>
          <a:p>
            <a:pPr>
              <a:lnSpc>
                <a:spcPct val="90000"/>
              </a:lnSpc>
              <a:buNone/>
            </a:pPr>
            <a:endParaRPr lang="zh-CN" altLang="en-US" sz="1800" u="sng" dirty="0"/>
          </a:p>
          <a:p>
            <a:pPr>
              <a:lnSpc>
                <a:spcPct val="90000"/>
              </a:lnSpc>
              <a:buNone/>
            </a:pPr>
            <a:r>
              <a:rPr lang="zh-CN" altLang="en-US" sz="2400" dirty="0"/>
              <a:t>12) What is the equilibrium price?</a:t>
            </a:r>
          </a:p>
          <a:p>
            <a:pPr>
              <a:lnSpc>
                <a:spcPct val="90000"/>
              </a:lnSpc>
              <a:buNone/>
            </a:pPr>
            <a:r>
              <a:rPr lang="zh-CN" altLang="en-US" sz="2400" dirty="0"/>
              <a:t>   </a:t>
            </a:r>
            <a:r>
              <a:rPr lang="zh-CN" altLang="en-US" sz="2000" dirty="0"/>
              <a:t> </a:t>
            </a:r>
            <a:r>
              <a:rPr lang="zh-CN" altLang="en-US" sz="2000" u="sng" dirty="0"/>
              <a:t>The equilibrium price refers to the price at which the quantity supplied by the suppliers is equal to the quantity demanded by the demanders.  That means the quantity demanded and the quantity supplied at this price are in balance.</a:t>
            </a:r>
          </a:p>
          <a:p>
            <a:pPr>
              <a:lnSpc>
                <a:spcPct val="90000"/>
              </a:lnSpc>
              <a:buNone/>
            </a:pPr>
            <a:endParaRPr lang="zh-CN" altLang="en-US" sz="2400" u="sng" dirty="0"/>
          </a:p>
          <a:p>
            <a:pPr>
              <a:lnSpc>
                <a:spcPct val="90000"/>
              </a:lnSpc>
              <a:buNone/>
            </a:pPr>
            <a:r>
              <a:rPr lang="zh-CN" altLang="en-US" sz="2400" dirty="0"/>
              <a:t>13) What’s the change between the supply and demand at higher prices?</a:t>
            </a:r>
          </a:p>
          <a:p>
            <a:pPr>
              <a:lnSpc>
                <a:spcPct val="90000"/>
              </a:lnSpc>
              <a:buNone/>
            </a:pPr>
            <a:r>
              <a:rPr lang="zh-CN" altLang="en-US" sz="2000" dirty="0"/>
              <a:t>     </a:t>
            </a:r>
            <a:r>
              <a:rPr lang="zh-CN" altLang="en-US" sz="2000" u="sng" dirty="0"/>
              <a:t>At high prices, suppliers are willing to supply more units than buyers are willing to buy.</a:t>
            </a:r>
          </a:p>
          <a:p>
            <a:pPr>
              <a:lnSpc>
                <a:spcPct val="90000"/>
              </a:lnSpc>
              <a:buNone/>
            </a:pPr>
            <a:r>
              <a:rPr lang="zh-CN" altLang="en-US" sz="1600" u="sng" dirty="0"/>
              <a:t>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15363">
                                            <p:txEl>
                                              <p:pRg st="2" end="2"/>
                                            </p:txEl>
                                          </p:spTgt>
                                        </p:tgtEl>
                                        <p:attrNameLst>
                                          <p:attrName>style.visibility</p:attrName>
                                        </p:attrNameLst>
                                      </p:cBhvr>
                                      <p:to>
                                        <p:strVal val="visible"/>
                                      </p:to>
                                    </p:set>
                                    <p:animEffect transition="in" filter="diamond(in)">
                                      <p:cBhvr>
                                        <p:cTn id="7" dur="2000"/>
                                        <p:tgtEl>
                                          <p:spTgt spid="15363">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nodeType="clickEffect">
                                  <p:stCondLst>
                                    <p:cond delay="0"/>
                                  </p:stCondLst>
                                  <p:childTnLst>
                                    <p:set>
                                      <p:cBhvr>
                                        <p:cTn id="11" dur="1" fill="hold">
                                          <p:stCondLst>
                                            <p:cond delay="0"/>
                                          </p:stCondLst>
                                        </p:cTn>
                                        <p:tgtEl>
                                          <p:spTgt spid="15363">
                                            <p:txEl>
                                              <p:pRg st="5" end="5"/>
                                            </p:txEl>
                                          </p:spTgt>
                                        </p:tgtEl>
                                        <p:attrNameLst>
                                          <p:attrName>style.visibility</p:attrName>
                                        </p:attrNameLst>
                                      </p:cBhvr>
                                      <p:to>
                                        <p:strVal val="visible"/>
                                      </p:to>
                                    </p:set>
                                    <p:animEffect transition="in" filter="diamond(in)">
                                      <p:cBhvr>
                                        <p:cTn id="12" dur="2000"/>
                                        <p:tgtEl>
                                          <p:spTgt spid="15363">
                                            <p:txEl>
                                              <p:pRg st="5" end="5"/>
                                            </p:txEl>
                                          </p:spTgt>
                                        </p:tgtEl>
                                      </p:cBhvr>
                                    </p:animEffect>
                                  </p:childTnLst>
                                </p:cTn>
                              </p:par>
                              <p:par>
                                <p:cTn id="13" presetID="8" presetClass="entr" presetSubtype="16" fill="hold" nodeType="withEffect">
                                  <p:stCondLst>
                                    <p:cond delay="0"/>
                                  </p:stCondLst>
                                  <p:childTnLst>
                                    <p:set>
                                      <p:cBhvr>
                                        <p:cTn id="14" dur="1" fill="hold">
                                          <p:stCondLst>
                                            <p:cond delay="0"/>
                                          </p:stCondLst>
                                        </p:cTn>
                                        <p:tgtEl>
                                          <p:spTgt spid="15363">
                                            <p:txEl>
                                              <p:pRg st="6" end="6"/>
                                            </p:txEl>
                                          </p:spTgt>
                                        </p:tgtEl>
                                        <p:attrNameLst>
                                          <p:attrName>style.visibility</p:attrName>
                                        </p:attrNameLst>
                                      </p:cBhvr>
                                      <p:to>
                                        <p:strVal val="visible"/>
                                      </p:to>
                                    </p:set>
                                    <p:animEffect transition="in" filter="diamond(in)">
                                      <p:cBhvr>
                                        <p:cTn id="15" dur="2000"/>
                                        <p:tgtEl>
                                          <p:spTgt spid="1536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标题 16385"/>
          <p:cNvSpPr>
            <a:spLocks noGrp="1"/>
          </p:cNvSpPr>
          <p:nvPr>
            <p:ph type="title"/>
          </p:nvPr>
        </p:nvSpPr>
        <p:spPr>
          <a:ln/>
        </p:spPr>
        <p:txBody>
          <a:bodyPr anchor="ctr" anchorCtr="0"/>
          <a:lstStyle/>
          <a:p>
            <a:endParaRPr/>
          </a:p>
        </p:txBody>
      </p:sp>
      <p:sp>
        <p:nvSpPr>
          <p:cNvPr id="16387" name="文本占位符 16386"/>
          <p:cNvSpPr>
            <a:spLocks noGrp="1"/>
          </p:cNvSpPr>
          <p:nvPr>
            <p:ph type="body" idx="1"/>
          </p:nvPr>
        </p:nvSpPr>
        <p:spPr>
          <a:ln/>
        </p:spPr>
        <p:txBody>
          <a:bodyPr/>
          <a:lstStyle/>
          <a:p>
            <a:pPr>
              <a:lnSpc>
                <a:spcPct val="90000"/>
              </a:lnSpc>
              <a:buNone/>
            </a:pPr>
            <a:r>
              <a:rPr lang="zh-CN" altLang="en-US" sz="2400" dirty="0"/>
              <a:t>14) How do supply and demand forces interact to set prices in a market economy?</a:t>
            </a:r>
          </a:p>
          <a:p>
            <a:pPr algn="just">
              <a:lnSpc>
                <a:spcPct val="90000"/>
              </a:lnSpc>
              <a:buNone/>
            </a:pPr>
            <a:r>
              <a:rPr lang="zh-CN" altLang="en-US" sz="2400" dirty="0"/>
              <a:t>  </a:t>
            </a:r>
            <a:r>
              <a:rPr lang="zh-CN" altLang="en-US" sz="2000" dirty="0"/>
              <a:t>  </a:t>
            </a:r>
            <a:r>
              <a:rPr lang="zh-CN" altLang="en-US" sz="2000" u="sng" dirty="0"/>
              <a:t>In a market economy, demand and supply forces interact to determine price.  It is shown that in the figure of the textbook that fewer units are demanded at high prices than at lower prices, and that fewer units are supplied at lower prices than at higher prices.  The forces of supply and demand are at work to the prices.</a:t>
            </a:r>
          </a:p>
          <a:p>
            <a:pPr algn="just">
              <a:lnSpc>
                <a:spcPct val="90000"/>
              </a:lnSpc>
              <a:buNone/>
            </a:pPr>
            <a:endParaRPr lang="zh-CN" altLang="en-US" sz="2400" u="sng" dirty="0"/>
          </a:p>
          <a:p>
            <a:pPr>
              <a:lnSpc>
                <a:spcPct val="90000"/>
              </a:lnSpc>
              <a:buNone/>
            </a:pPr>
            <a:r>
              <a:rPr lang="zh-CN" altLang="en-US" sz="2400" dirty="0"/>
              <a:t>15) What should every economic system decide?</a:t>
            </a:r>
          </a:p>
          <a:p>
            <a:pPr algn="just">
              <a:lnSpc>
                <a:spcPct val="90000"/>
              </a:lnSpc>
              <a:buNone/>
            </a:pPr>
            <a:r>
              <a:rPr lang="zh-CN" altLang="en-US" sz="2400" dirty="0"/>
              <a:t>  </a:t>
            </a:r>
            <a:r>
              <a:rPr lang="zh-CN" altLang="en-US" sz="2000" dirty="0"/>
              <a:t>  </a:t>
            </a:r>
            <a:r>
              <a:rPr lang="zh-CN" altLang="en-US" sz="2000" u="sng" dirty="0"/>
              <a:t>All economic system should decide what goods and services to produce, how much of each to produce, how to produce them and who will get them.</a:t>
            </a:r>
          </a:p>
          <a:p>
            <a:pPr>
              <a:lnSpc>
                <a:spcPct val="90000"/>
              </a:lnSpc>
              <a:buNone/>
            </a:pPr>
            <a:endParaRPr lang="zh-CN" altLang="en-US" sz="2400" u="sng" dirty="0"/>
          </a:p>
          <a:p>
            <a:pPr>
              <a:lnSpc>
                <a:spcPct val="90000"/>
              </a:lnSpc>
              <a:buNone/>
            </a:pPr>
            <a:r>
              <a:rPr lang="zh-CN" altLang="en-US" sz="1800" dirty="0"/>
              <a:t>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16387">
                                            <p:txEl>
                                              <p:pRg st="1" end="1"/>
                                            </p:txEl>
                                          </p:spTgt>
                                        </p:tgtEl>
                                        <p:attrNameLst>
                                          <p:attrName>style.visibility</p:attrName>
                                        </p:attrNameLst>
                                      </p:cBhvr>
                                      <p:to>
                                        <p:strVal val="visible"/>
                                      </p:to>
                                    </p:set>
                                    <p:animEffect transition="in" filter="diamond(in)">
                                      <p:cBhvr>
                                        <p:cTn id="7" dur="2000"/>
                                        <p:tgtEl>
                                          <p:spTgt spid="16387">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nodeType="clickEffect">
                                  <p:stCondLst>
                                    <p:cond delay="0"/>
                                  </p:stCondLst>
                                  <p:childTnLst>
                                    <p:set>
                                      <p:cBhvr>
                                        <p:cTn id="11" dur="1" fill="hold">
                                          <p:stCondLst>
                                            <p:cond delay="0"/>
                                          </p:stCondLst>
                                        </p:cTn>
                                        <p:tgtEl>
                                          <p:spTgt spid="16387">
                                            <p:txEl>
                                              <p:charRg st="453" end="599"/>
                                            </p:txEl>
                                          </p:spTgt>
                                        </p:tgtEl>
                                        <p:attrNameLst>
                                          <p:attrName>style.visibility</p:attrName>
                                        </p:attrNameLst>
                                      </p:cBhvr>
                                      <p:to>
                                        <p:strVal val="visible"/>
                                      </p:to>
                                    </p:set>
                                    <p:animEffect transition="in" filter="diamond(in)">
                                      <p:cBhvr>
                                        <p:cTn id="12" dur="2000"/>
                                        <p:tgtEl>
                                          <p:spTgt spid="16387">
                                            <p:txEl>
                                              <p:charRg st="453" end="59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标题 17409"/>
          <p:cNvSpPr>
            <a:spLocks noGrp="1"/>
          </p:cNvSpPr>
          <p:nvPr>
            <p:ph type="title"/>
          </p:nvPr>
        </p:nvSpPr>
        <p:spPr>
          <a:ln/>
        </p:spPr>
        <p:txBody>
          <a:bodyPr anchor="ctr" anchorCtr="0"/>
          <a:lstStyle/>
          <a:p>
            <a:endParaRPr/>
          </a:p>
        </p:txBody>
      </p:sp>
      <p:sp>
        <p:nvSpPr>
          <p:cNvPr id="17411" name="文本占位符 17410"/>
          <p:cNvSpPr>
            <a:spLocks noGrp="1"/>
          </p:cNvSpPr>
          <p:nvPr>
            <p:ph type="body" idx="1"/>
          </p:nvPr>
        </p:nvSpPr>
        <p:spPr>
          <a:ln/>
        </p:spPr>
        <p:txBody>
          <a:bodyPr/>
          <a:lstStyle/>
          <a:p>
            <a:pPr marL="1905" indent="-1905">
              <a:lnSpc>
                <a:spcPct val="80000"/>
              </a:lnSpc>
              <a:buNone/>
            </a:pPr>
            <a:r>
              <a:rPr lang="zh-CN" altLang="en-US" sz="2400" dirty="0"/>
              <a:t>16) What’s the change between the supply and demand at lower prices?</a:t>
            </a:r>
          </a:p>
          <a:p>
            <a:pPr marL="1905" indent="-1905">
              <a:lnSpc>
                <a:spcPct val="80000"/>
              </a:lnSpc>
              <a:buNone/>
            </a:pPr>
            <a:r>
              <a:rPr lang="zh-CN" altLang="en-US" sz="2000" dirty="0"/>
              <a:t>  </a:t>
            </a:r>
            <a:r>
              <a:rPr lang="zh-CN" altLang="en-US" sz="2000" u="sng" dirty="0"/>
              <a:t>  At lower price, buyers are willing to buy more units than suppliers are willing to supply.</a:t>
            </a:r>
          </a:p>
          <a:p>
            <a:pPr marL="1905" indent="-1905">
              <a:lnSpc>
                <a:spcPct val="80000"/>
              </a:lnSpc>
              <a:buNone/>
            </a:pPr>
            <a:endParaRPr lang="zh-CN" altLang="en-US" sz="2400" u="sng" dirty="0"/>
          </a:p>
          <a:p>
            <a:pPr marL="1905" indent="-344805">
              <a:lnSpc>
                <a:spcPct val="80000"/>
              </a:lnSpc>
              <a:buNone/>
            </a:pPr>
            <a:r>
              <a:rPr lang="zh-CN" altLang="en-US" sz="2400" dirty="0"/>
              <a:t>17) What can interfere with the forces of supply and demand?</a:t>
            </a:r>
          </a:p>
          <a:p>
            <a:pPr marL="1905" indent="-344805" algn="just">
              <a:lnSpc>
                <a:spcPct val="80000"/>
              </a:lnSpc>
              <a:buNone/>
            </a:pPr>
            <a:r>
              <a:rPr lang="zh-CN" altLang="en-US" sz="2400" dirty="0"/>
              <a:t>    </a:t>
            </a:r>
            <a:r>
              <a:rPr lang="zh-CN" altLang="en-US" sz="2400" u="sng" dirty="0"/>
              <a:t> </a:t>
            </a:r>
            <a:r>
              <a:rPr lang="zh-CN" altLang="en-US" sz="2000" u="sng" dirty="0"/>
              <a:t>Firstly government regulation is one of the many   factors that can interfere with the forces of supply and demand.  The second, the money supply can also interfere.  For example, if there is too much money available in relation to products, prices will rise.</a:t>
            </a:r>
            <a:endParaRPr lang="zh-CN" altLang="en-US" sz="2400" u="sng" dirty="0"/>
          </a:p>
          <a:p>
            <a:pPr marL="1905" indent="-1905">
              <a:lnSpc>
                <a:spcPct val="80000"/>
              </a:lnSpc>
              <a:buNone/>
            </a:pPr>
            <a:endParaRPr lang="zh-CN" altLang="en-US" sz="2400" u="sng"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标题 18433"/>
          <p:cNvSpPr>
            <a:spLocks noGrp="1"/>
          </p:cNvSpPr>
          <p:nvPr>
            <p:ph type="title"/>
          </p:nvPr>
        </p:nvSpPr>
        <p:spPr>
          <a:ln/>
        </p:spPr>
        <p:txBody>
          <a:bodyPr anchor="ctr" anchorCtr="0"/>
          <a:lstStyle/>
          <a:p>
            <a:r>
              <a:rPr lang="en-US" altLang="zh-CN" sz="2800"/>
              <a:t>2. Translate the Following Economic Terms into English:</a:t>
            </a:r>
          </a:p>
        </p:txBody>
      </p:sp>
      <p:sp>
        <p:nvSpPr>
          <p:cNvPr id="18435" name="文本占位符 18434"/>
          <p:cNvSpPr>
            <a:spLocks noGrp="1"/>
          </p:cNvSpPr>
          <p:nvPr>
            <p:ph type="body" idx="1"/>
          </p:nvPr>
        </p:nvSpPr>
        <p:spPr>
          <a:ln/>
        </p:spPr>
        <p:txBody>
          <a:bodyPr/>
          <a:lstStyle/>
          <a:p>
            <a:pPr marL="609600" indent="-609600">
              <a:lnSpc>
                <a:spcPct val="90000"/>
              </a:lnSpc>
              <a:buNone/>
            </a:pPr>
            <a:endParaRPr lang="en-US" altLang="zh-CN" sz="2400" dirty="0"/>
          </a:p>
          <a:p>
            <a:pPr marL="609600" indent="-609600">
              <a:lnSpc>
                <a:spcPct val="90000"/>
              </a:lnSpc>
              <a:buNone/>
            </a:pPr>
            <a:r>
              <a:rPr lang="en-US" altLang="zh-CN" sz="2400" dirty="0"/>
              <a:t>1)</a:t>
            </a:r>
            <a:r>
              <a:rPr lang="zh-CN" altLang="en-US" sz="2400" dirty="0"/>
              <a:t>市场经济 </a:t>
            </a:r>
          </a:p>
          <a:p>
            <a:pPr marL="609600" indent="-609600">
              <a:lnSpc>
                <a:spcPct val="90000"/>
              </a:lnSpc>
              <a:buNone/>
            </a:pPr>
            <a:r>
              <a:rPr lang="zh-CN" altLang="en-US" sz="2400" dirty="0"/>
              <a:t>    </a:t>
            </a:r>
            <a:r>
              <a:rPr lang="en-US" altLang="zh-CN" sz="2400" dirty="0"/>
              <a:t>market economy   </a:t>
            </a:r>
          </a:p>
          <a:p>
            <a:pPr marL="609600" indent="-609600">
              <a:lnSpc>
                <a:spcPct val="90000"/>
              </a:lnSpc>
              <a:buNone/>
            </a:pPr>
            <a:r>
              <a:rPr lang="en-US" altLang="zh-CN" sz="2400" dirty="0"/>
              <a:t>2) </a:t>
            </a:r>
            <a:r>
              <a:rPr lang="zh-CN" altLang="en-US" sz="2400" dirty="0"/>
              <a:t>计划经济</a:t>
            </a:r>
          </a:p>
          <a:p>
            <a:pPr marL="609600" indent="-609600">
              <a:lnSpc>
                <a:spcPct val="90000"/>
              </a:lnSpc>
              <a:buNone/>
            </a:pPr>
            <a:r>
              <a:rPr lang="zh-CN" altLang="en-US" sz="2400" dirty="0"/>
              <a:t>   </a:t>
            </a:r>
            <a:r>
              <a:rPr lang="en-US" altLang="zh-CN" sz="2400" dirty="0"/>
              <a:t>planned economy       </a:t>
            </a:r>
          </a:p>
          <a:p>
            <a:pPr marL="609600" indent="-609600">
              <a:lnSpc>
                <a:spcPct val="90000"/>
              </a:lnSpc>
              <a:buNone/>
            </a:pPr>
            <a:r>
              <a:rPr lang="en-US" altLang="zh-CN" sz="2400" dirty="0"/>
              <a:t>3) </a:t>
            </a:r>
            <a:r>
              <a:rPr lang="zh-CN" altLang="en-US" sz="2400" dirty="0"/>
              <a:t>股市  </a:t>
            </a:r>
          </a:p>
          <a:p>
            <a:pPr marL="609600" indent="-609600">
              <a:lnSpc>
                <a:spcPct val="90000"/>
              </a:lnSpc>
              <a:buNone/>
            </a:pPr>
            <a:r>
              <a:rPr lang="zh-CN" altLang="en-US" sz="2400" dirty="0"/>
              <a:t>   </a:t>
            </a:r>
            <a:r>
              <a:rPr lang="en-US" altLang="zh-CN" sz="2400" dirty="0"/>
              <a:t>stock market       </a:t>
            </a:r>
          </a:p>
          <a:p>
            <a:pPr marL="609600" indent="-609600">
              <a:lnSpc>
                <a:spcPct val="90000"/>
              </a:lnSpc>
              <a:buNone/>
            </a:pPr>
            <a:r>
              <a:rPr lang="en-US" altLang="zh-CN" sz="2400" dirty="0"/>
              <a:t>4) </a:t>
            </a:r>
            <a:r>
              <a:rPr lang="zh-CN" altLang="en-US" sz="2400" dirty="0"/>
              <a:t>经济力 </a:t>
            </a:r>
          </a:p>
          <a:p>
            <a:pPr marL="609600" indent="-609600">
              <a:lnSpc>
                <a:spcPct val="90000"/>
              </a:lnSpc>
              <a:buNone/>
            </a:pPr>
            <a:r>
              <a:rPr lang="zh-CN" altLang="en-US" sz="2400" dirty="0"/>
              <a:t>   </a:t>
            </a:r>
            <a:r>
              <a:rPr lang="en-US" altLang="zh-CN" sz="2400" dirty="0"/>
              <a:t>economy forces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8435">
                                            <p:txEl>
                                              <p:pRg st="2" end="2"/>
                                            </p:txEl>
                                          </p:spTgt>
                                        </p:tgtEl>
                                        <p:attrNameLst>
                                          <p:attrName>style.visibility</p:attrName>
                                        </p:attrNameLst>
                                      </p:cBhvr>
                                      <p:to>
                                        <p:strVal val="visible"/>
                                      </p:to>
                                    </p:set>
                                    <p:anim calcmode="lin" valueType="num">
                                      <p:cBhvr additive="base">
                                        <p:cTn id="7" dur="500" fill="hold"/>
                                        <p:tgtEl>
                                          <p:spTgt spid="18435">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8435">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8435">
                                            <p:txEl>
                                              <p:pRg st="4" end="4"/>
                                            </p:txEl>
                                          </p:spTgt>
                                        </p:tgtEl>
                                        <p:attrNameLst>
                                          <p:attrName>style.visibility</p:attrName>
                                        </p:attrNameLst>
                                      </p:cBhvr>
                                      <p:to>
                                        <p:strVal val="visible"/>
                                      </p:to>
                                    </p:set>
                                    <p:anim calcmode="lin" valueType="num">
                                      <p:cBhvr additive="base">
                                        <p:cTn id="13" dur="500" fill="hold"/>
                                        <p:tgtEl>
                                          <p:spTgt spid="18435">
                                            <p:txEl>
                                              <p:pRg st="4" end="4"/>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8435">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18435">
                                            <p:txEl>
                                              <p:pRg st="6" end="6"/>
                                            </p:txEl>
                                          </p:spTgt>
                                        </p:tgtEl>
                                        <p:attrNameLst>
                                          <p:attrName>style.visibility</p:attrName>
                                        </p:attrNameLst>
                                      </p:cBhvr>
                                      <p:to>
                                        <p:strVal val="visible"/>
                                      </p:to>
                                    </p:set>
                                    <p:anim calcmode="lin" valueType="num">
                                      <p:cBhvr additive="base">
                                        <p:cTn id="19" dur="500" fill="hold"/>
                                        <p:tgtEl>
                                          <p:spTgt spid="18435">
                                            <p:txEl>
                                              <p:pRg st="6" end="6"/>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8435">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18435">
                                            <p:txEl>
                                              <p:pRg st="8" end="8"/>
                                            </p:txEl>
                                          </p:spTgt>
                                        </p:tgtEl>
                                        <p:attrNameLst>
                                          <p:attrName>style.visibility</p:attrName>
                                        </p:attrNameLst>
                                      </p:cBhvr>
                                      <p:to>
                                        <p:strVal val="visible"/>
                                      </p:to>
                                    </p:set>
                                    <p:anim calcmode="lin" valueType="num">
                                      <p:cBhvr additive="base">
                                        <p:cTn id="25" dur="500" fill="hold"/>
                                        <p:tgtEl>
                                          <p:spTgt spid="18435">
                                            <p:txEl>
                                              <p:pRg st="8" end="8"/>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18435">
                                            <p:txEl>
                                              <p:pRg st="8" end="8"/>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标题 19457"/>
          <p:cNvSpPr>
            <a:spLocks noGrp="1"/>
          </p:cNvSpPr>
          <p:nvPr>
            <p:ph type="title"/>
          </p:nvPr>
        </p:nvSpPr>
        <p:spPr>
          <a:ln/>
        </p:spPr>
        <p:txBody>
          <a:bodyPr anchor="ctr" anchorCtr="0"/>
          <a:lstStyle/>
          <a:p>
            <a:endParaRPr/>
          </a:p>
        </p:txBody>
      </p:sp>
      <p:sp>
        <p:nvSpPr>
          <p:cNvPr id="19459" name="文本占位符 19458"/>
          <p:cNvSpPr>
            <a:spLocks noGrp="1"/>
          </p:cNvSpPr>
          <p:nvPr>
            <p:ph type="body" idx="1"/>
          </p:nvPr>
        </p:nvSpPr>
        <p:spPr>
          <a:ln/>
        </p:spPr>
        <p:txBody>
          <a:bodyPr/>
          <a:lstStyle/>
          <a:p>
            <a:pPr marL="1905" indent="-344805">
              <a:lnSpc>
                <a:spcPct val="90000"/>
              </a:lnSpc>
              <a:buNone/>
            </a:pPr>
            <a:endParaRPr lang="en-US" altLang="zh-CN" sz="2400" dirty="0"/>
          </a:p>
          <a:p>
            <a:pPr marL="1905" indent="-344805">
              <a:lnSpc>
                <a:spcPct val="90000"/>
              </a:lnSpc>
              <a:buNone/>
            </a:pPr>
            <a:r>
              <a:rPr lang="zh-CN" altLang="en-US" sz="2400" dirty="0"/>
              <a:t>5) 供给力   </a:t>
            </a:r>
          </a:p>
          <a:p>
            <a:pPr marL="1905" indent="-344805">
              <a:lnSpc>
                <a:spcPct val="90000"/>
              </a:lnSpc>
              <a:buNone/>
            </a:pPr>
            <a:r>
              <a:rPr lang="zh-CN" altLang="en-US" sz="2400" dirty="0"/>
              <a:t>    supply force</a:t>
            </a:r>
          </a:p>
          <a:p>
            <a:pPr marL="1905" indent="-344805">
              <a:lnSpc>
                <a:spcPct val="90000"/>
              </a:lnSpc>
              <a:buNone/>
            </a:pPr>
            <a:r>
              <a:rPr lang="zh-CN" altLang="en-US" sz="2400" dirty="0"/>
              <a:t>6) 需求力  </a:t>
            </a:r>
          </a:p>
          <a:p>
            <a:pPr marL="1905" indent="-344805">
              <a:lnSpc>
                <a:spcPct val="90000"/>
              </a:lnSpc>
              <a:buNone/>
            </a:pPr>
            <a:r>
              <a:rPr lang="zh-CN" altLang="en-US" sz="2400" dirty="0"/>
              <a:t>     demand force</a:t>
            </a:r>
          </a:p>
          <a:p>
            <a:pPr marL="1905" indent="-344805">
              <a:lnSpc>
                <a:spcPct val="90000"/>
              </a:lnSpc>
              <a:buNone/>
            </a:pPr>
            <a:r>
              <a:rPr lang="zh-CN" altLang="en-US" sz="2400" dirty="0"/>
              <a:t>7) 经济体系   </a:t>
            </a:r>
          </a:p>
          <a:p>
            <a:pPr marL="1905" indent="-344805">
              <a:lnSpc>
                <a:spcPct val="90000"/>
              </a:lnSpc>
              <a:buNone/>
            </a:pPr>
            <a:r>
              <a:rPr lang="zh-CN" altLang="en-US" sz="2400" dirty="0"/>
              <a:t>    economic system</a:t>
            </a:r>
          </a:p>
          <a:p>
            <a:pPr marL="1905" indent="-344805">
              <a:lnSpc>
                <a:spcPct val="90000"/>
              </a:lnSpc>
              <a:buNone/>
            </a:pPr>
            <a:r>
              <a:rPr lang="zh-CN" altLang="en-US" sz="2400" dirty="0"/>
              <a:t>8) 市场价格</a:t>
            </a:r>
          </a:p>
          <a:p>
            <a:pPr marL="1905" indent="-344805">
              <a:lnSpc>
                <a:spcPct val="90000"/>
              </a:lnSpc>
              <a:buNone/>
            </a:pPr>
            <a:r>
              <a:rPr lang="zh-CN" altLang="en-US" sz="2400" dirty="0"/>
              <a:t>     market price</a:t>
            </a:r>
          </a:p>
          <a:p>
            <a:pPr marL="1905" indent="-344805">
              <a:lnSpc>
                <a:spcPct val="90000"/>
              </a:lnSpc>
              <a:buNone/>
            </a:pP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9459">
                                            <p:txEl>
                                              <p:pRg st="2" end="2"/>
                                            </p:txEl>
                                          </p:spTgt>
                                        </p:tgtEl>
                                        <p:attrNameLst>
                                          <p:attrName>style.visibility</p:attrName>
                                        </p:attrNameLst>
                                      </p:cBhvr>
                                      <p:to>
                                        <p:strVal val="visible"/>
                                      </p:to>
                                    </p:set>
                                    <p:anim calcmode="lin" valueType="num">
                                      <p:cBhvr additive="base">
                                        <p:cTn id="7" dur="500" fill="hold"/>
                                        <p:tgtEl>
                                          <p:spTgt spid="19459">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9459">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9459">
                                            <p:txEl>
                                              <p:pRg st="4" end="4"/>
                                            </p:txEl>
                                          </p:spTgt>
                                        </p:tgtEl>
                                        <p:attrNameLst>
                                          <p:attrName>style.visibility</p:attrName>
                                        </p:attrNameLst>
                                      </p:cBhvr>
                                      <p:to>
                                        <p:strVal val="visible"/>
                                      </p:to>
                                    </p:set>
                                    <p:anim calcmode="lin" valueType="num">
                                      <p:cBhvr additive="base">
                                        <p:cTn id="13" dur="500" fill="hold"/>
                                        <p:tgtEl>
                                          <p:spTgt spid="19459">
                                            <p:txEl>
                                              <p:pRg st="4" end="4"/>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9459">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19459">
                                            <p:txEl>
                                              <p:pRg st="6" end="6"/>
                                            </p:txEl>
                                          </p:spTgt>
                                        </p:tgtEl>
                                        <p:attrNameLst>
                                          <p:attrName>style.visibility</p:attrName>
                                        </p:attrNameLst>
                                      </p:cBhvr>
                                      <p:to>
                                        <p:strVal val="visible"/>
                                      </p:to>
                                    </p:set>
                                    <p:anim calcmode="lin" valueType="num">
                                      <p:cBhvr additive="base">
                                        <p:cTn id="19" dur="500" fill="hold"/>
                                        <p:tgtEl>
                                          <p:spTgt spid="19459">
                                            <p:txEl>
                                              <p:pRg st="6" end="6"/>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9459">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19459">
                                            <p:txEl>
                                              <p:pRg st="8" end="8"/>
                                            </p:txEl>
                                          </p:spTgt>
                                        </p:tgtEl>
                                        <p:attrNameLst>
                                          <p:attrName>style.visibility</p:attrName>
                                        </p:attrNameLst>
                                      </p:cBhvr>
                                      <p:to>
                                        <p:strVal val="visible"/>
                                      </p:to>
                                    </p:set>
                                    <p:anim calcmode="lin" valueType="num">
                                      <p:cBhvr additive="base">
                                        <p:cTn id="25" dur="500" fill="hold"/>
                                        <p:tgtEl>
                                          <p:spTgt spid="19459">
                                            <p:txEl>
                                              <p:pRg st="8" end="8"/>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19459">
                                            <p:txEl>
                                              <p:pRg st="8" end="8"/>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标题 20481"/>
          <p:cNvSpPr>
            <a:spLocks noGrp="1"/>
          </p:cNvSpPr>
          <p:nvPr>
            <p:ph type="title"/>
          </p:nvPr>
        </p:nvSpPr>
        <p:spPr>
          <a:ln/>
        </p:spPr>
        <p:txBody>
          <a:bodyPr anchor="ctr" anchorCtr="0"/>
          <a:lstStyle/>
          <a:p>
            <a:endParaRPr/>
          </a:p>
        </p:txBody>
      </p:sp>
      <p:sp>
        <p:nvSpPr>
          <p:cNvPr id="20483" name="文本占位符 20482"/>
          <p:cNvSpPr>
            <a:spLocks noGrp="1"/>
          </p:cNvSpPr>
          <p:nvPr>
            <p:ph type="body" idx="1"/>
          </p:nvPr>
        </p:nvSpPr>
        <p:spPr>
          <a:ln/>
        </p:spPr>
        <p:txBody>
          <a:bodyPr/>
          <a:lstStyle/>
          <a:p>
            <a:pPr marL="1905" indent="-344805">
              <a:lnSpc>
                <a:spcPct val="90000"/>
              </a:lnSpc>
              <a:buNone/>
            </a:pPr>
            <a:r>
              <a:rPr lang="zh-CN" altLang="en-US" sz="2400" dirty="0"/>
              <a:t>9) 供求均衡</a:t>
            </a:r>
          </a:p>
          <a:p>
            <a:pPr marL="1905" indent="-344805">
              <a:lnSpc>
                <a:spcPct val="90000"/>
              </a:lnSpc>
              <a:buNone/>
            </a:pPr>
            <a:r>
              <a:rPr lang="zh-CN" altLang="en-US" sz="2400" dirty="0"/>
              <a:t>     the equilibrium of supply and demand  </a:t>
            </a:r>
          </a:p>
          <a:p>
            <a:pPr marL="1905" indent="-344805">
              <a:lnSpc>
                <a:spcPct val="90000"/>
              </a:lnSpc>
              <a:buNone/>
            </a:pPr>
            <a:r>
              <a:rPr lang="zh-CN" altLang="en-US" sz="2400" dirty="0"/>
              <a:t>10) 购买力  </a:t>
            </a:r>
          </a:p>
          <a:p>
            <a:pPr marL="1905" indent="-344805">
              <a:lnSpc>
                <a:spcPct val="90000"/>
              </a:lnSpc>
              <a:buNone/>
            </a:pPr>
            <a:r>
              <a:rPr lang="zh-CN" altLang="en-US" sz="2400" dirty="0"/>
              <a:t>      buying power </a:t>
            </a:r>
          </a:p>
          <a:p>
            <a:pPr marL="1905" indent="-344805">
              <a:lnSpc>
                <a:spcPct val="90000"/>
              </a:lnSpc>
              <a:buNone/>
            </a:pPr>
            <a:r>
              <a:rPr lang="zh-CN" altLang="en-US" sz="2400" dirty="0"/>
              <a:t>11) 供给量  </a:t>
            </a:r>
          </a:p>
          <a:p>
            <a:pPr marL="1905" indent="-344805">
              <a:lnSpc>
                <a:spcPct val="90000"/>
              </a:lnSpc>
              <a:buNone/>
            </a:pPr>
            <a:r>
              <a:rPr lang="zh-CN" altLang="en-US" sz="2400" dirty="0"/>
              <a:t>       quality supply </a:t>
            </a:r>
          </a:p>
          <a:p>
            <a:pPr marL="1905" indent="-344805">
              <a:lnSpc>
                <a:spcPct val="90000"/>
              </a:lnSpc>
              <a:buNone/>
            </a:pPr>
            <a:r>
              <a:rPr lang="zh-CN" altLang="en-US" sz="2400" dirty="0"/>
              <a:t>12) 价格体系</a:t>
            </a:r>
          </a:p>
          <a:p>
            <a:pPr marL="1905" indent="-344805">
              <a:lnSpc>
                <a:spcPct val="90000"/>
              </a:lnSpc>
              <a:buNone/>
            </a:pPr>
            <a:r>
              <a:rPr lang="zh-CN" altLang="en-US" sz="2400" dirty="0"/>
              <a:t>       price system</a:t>
            </a:r>
          </a:p>
          <a:p>
            <a:pPr marL="1905" indent="-344805">
              <a:lnSpc>
                <a:spcPct val="90000"/>
              </a:lnSpc>
              <a:buNone/>
            </a:pP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0483">
                                            <p:txEl>
                                              <p:pRg st="1" end="1"/>
                                            </p:txEl>
                                          </p:spTgt>
                                        </p:tgtEl>
                                        <p:attrNameLst>
                                          <p:attrName>style.visibility</p:attrName>
                                        </p:attrNameLst>
                                      </p:cBhvr>
                                      <p:to>
                                        <p:strVal val="visible"/>
                                      </p:to>
                                    </p:set>
                                    <p:anim calcmode="lin" valueType="num">
                                      <p:cBhvr additive="base">
                                        <p:cTn id="7" dur="500" fill="hold"/>
                                        <p:tgtEl>
                                          <p:spTgt spid="2048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048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0483">
                                            <p:txEl>
                                              <p:pRg st="3" end="3"/>
                                            </p:txEl>
                                          </p:spTgt>
                                        </p:tgtEl>
                                        <p:attrNameLst>
                                          <p:attrName>style.visibility</p:attrName>
                                        </p:attrNameLst>
                                      </p:cBhvr>
                                      <p:to>
                                        <p:strVal val="visible"/>
                                      </p:to>
                                    </p:set>
                                    <p:anim calcmode="lin" valueType="num">
                                      <p:cBhvr additive="base">
                                        <p:cTn id="13" dur="500" fill="hold"/>
                                        <p:tgtEl>
                                          <p:spTgt spid="20483">
                                            <p:txEl>
                                              <p:pRg st="3" end="3"/>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048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0483">
                                            <p:txEl>
                                              <p:pRg st="5" end="5"/>
                                            </p:txEl>
                                          </p:spTgt>
                                        </p:tgtEl>
                                        <p:attrNameLst>
                                          <p:attrName>style.visibility</p:attrName>
                                        </p:attrNameLst>
                                      </p:cBhvr>
                                      <p:to>
                                        <p:strVal val="visible"/>
                                      </p:to>
                                    </p:set>
                                    <p:anim calcmode="lin" valueType="num">
                                      <p:cBhvr additive="base">
                                        <p:cTn id="19" dur="500" fill="hold"/>
                                        <p:tgtEl>
                                          <p:spTgt spid="20483">
                                            <p:txEl>
                                              <p:pRg st="5" end="5"/>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048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20483">
                                            <p:txEl>
                                              <p:pRg st="7" end="7"/>
                                            </p:txEl>
                                          </p:spTgt>
                                        </p:tgtEl>
                                        <p:attrNameLst>
                                          <p:attrName>style.visibility</p:attrName>
                                        </p:attrNameLst>
                                      </p:cBhvr>
                                      <p:to>
                                        <p:strVal val="visible"/>
                                      </p:to>
                                    </p:set>
                                    <p:anim calcmode="lin" valueType="num">
                                      <p:cBhvr additive="base">
                                        <p:cTn id="25" dur="500" fill="hold"/>
                                        <p:tgtEl>
                                          <p:spTgt spid="20483">
                                            <p:txEl>
                                              <p:pRg st="7" end="7"/>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0483">
                                            <p:txEl>
                                              <p:pRg st="7" end="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标题 21505"/>
          <p:cNvSpPr>
            <a:spLocks noGrp="1"/>
          </p:cNvSpPr>
          <p:nvPr>
            <p:ph type="title"/>
          </p:nvPr>
        </p:nvSpPr>
        <p:spPr>
          <a:ln/>
        </p:spPr>
        <p:txBody>
          <a:bodyPr anchor="ctr" anchorCtr="0"/>
          <a:lstStyle/>
          <a:p>
            <a:r>
              <a:rPr lang="en-US" altLang="zh-CN" sz="2800"/>
              <a:t>3. Read the Following Passage and Fill in the Blanks with Appropriate Words:</a:t>
            </a:r>
            <a:r>
              <a:rPr lang="en-US" altLang="zh-CN" sz="3800"/>
              <a:t> </a:t>
            </a:r>
          </a:p>
        </p:txBody>
      </p:sp>
      <p:sp>
        <p:nvSpPr>
          <p:cNvPr id="21507" name="文本占位符 21506"/>
          <p:cNvSpPr>
            <a:spLocks noGrp="1"/>
          </p:cNvSpPr>
          <p:nvPr>
            <p:ph type="body" idx="1"/>
          </p:nvPr>
        </p:nvSpPr>
        <p:spPr>
          <a:ln/>
        </p:spPr>
        <p:txBody>
          <a:bodyPr/>
          <a:lstStyle/>
          <a:p>
            <a:r>
              <a:rPr lang="en-US" altLang="zh-CN" sz="2400" dirty="0"/>
              <a:t>Marketing of </a:t>
            </a:r>
            <a:r>
              <a:rPr lang="en-US" altLang="zh-CN" sz="2400" u="sng" dirty="0"/>
              <a:t>                 </a:t>
            </a:r>
            <a:r>
              <a:rPr lang="en-US" altLang="zh-CN" sz="2400" dirty="0"/>
              <a:t> goods is obvious in our</a:t>
            </a:r>
          </a:p>
          <a:p>
            <a:pPr>
              <a:buNone/>
            </a:pPr>
            <a:r>
              <a:rPr lang="en-US" altLang="zh-CN" sz="2400" dirty="0"/>
              <a:t>     </a:t>
            </a:r>
            <a:r>
              <a:rPr lang="en-US" altLang="zh-CN" sz="2400" u="sng" dirty="0"/>
              <a:t>                </a:t>
            </a:r>
            <a:r>
              <a:rPr lang="en-US" altLang="zh-CN" sz="2400" dirty="0"/>
              <a:t> life. You walk into a department  </a:t>
            </a:r>
            <a:r>
              <a:rPr lang="en-US" altLang="zh-CN" sz="2400" u="sng" dirty="0"/>
              <a:t>          </a:t>
            </a:r>
            <a:r>
              <a:rPr lang="en-US" altLang="zh-CN" sz="2400" dirty="0"/>
              <a:t> and a woman with a small </a:t>
            </a:r>
            <a:r>
              <a:rPr lang="en-US" altLang="zh-CN" sz="2400" u="sng" dirty="0"/>
              <a:t>           </a:t>
            </a:r>
            <a:r>
              <a:rPr lang="en-US" altLang="zh-CN" sz="2400" dirty="0"/>
              <a:t> asks if you’d like to try a new </a:t>
            </a:r>
            <a:r>
              <a:rPr lang="en-US" altLang="zh-CN" sz="2400" u="sng" dirty="0"/>
              <a:t>              </a:t>
            </a:r>
            <a:r>
              <a:rPr lang="en-US" altLang="zh-CN" sz="2400" dirty="0"/>
              <a:t>.  A pharmaceutical company proclaims the </a:t>
            </a:r>
            <a:r>
              <a:rPr lang="en-US" altLang="zh-CN" sz="2400" u="sng" dirty="0"/>
              <a:t>             </a:t>
            </a:r>
            <a:r>
              <a:rPr lang="en-US" altLang="zh-CN" sz="2400" dirty="0"/>
              <a:t>  of its new cold medicine. Your local</a:t>
            </a:r>
          </a:p>
          <a:p>
            <a:pPr>
              <a:buNone/>
            </a:pPr>
            <a:r>
              <a:rPr lang="en-US" altLang="zh-CN" sz="2400" dirty="0"/>
              <a:t>  </a:t>
            </a:r>
            <a:r>
              <a:rPr lang="en-US" altLang="zh-CN" sz="2400" u="sng" dirty="0"/>
              <a:t>  </a:t>
            </a:r>
            <a:r>
              <a:rPr lang="en-US" altLang="zh-CN" sz="2400" dirty="0"/>
              <a:t>         </a:t>
            </a:r>
            <a:r>
              <a:rPr lang="en-US" altLang="zh-CN" sz="2400" u="sng" dirty="0"/>
              <a:t> </a:t>
            </a:r>
            <a:r>
              <a:rPr lang="en-US" altLang="zh-CN" sz="2400" dirty="0"/>
              <a:t> dealer offers an economy car at a (an) </a:t>
            </a:r>
          </a:p>
          <a:p>
            <a:pPr>
              <a:buNone/>
            </a:pPr>
            <a:r>
              <a:rPr lang="en-US" altLang="zh-CN" sz="2400" dirty="0"/>
              <a:t>    </a:t>
            </a:r>
            <a:r>
              <a:rPr lang="en-US" altLang="zh-CN" sz="2400" u="sng" dirty="0"/>
              <a:t>                  </a:t>
            </a:r>
            <a:r>
              <a:rPr lang="en-US" altLang="zh-CN" sz="2400" dirty="0"/>
              <a:t>price. These consumer goods are products</a:t>
            </a:r>
          </a:p>
          <a:p>
            <a:pPr>
              <a:buNone/>
            </a:pPr>
            <a:r>
              <a:rPr lang="en-US" altLang="zh-CN" sz="2400" dirty="0"/>
              <a:t>    </a:t>
            </a:r>
            <a:r>
              <a:rPr lang="en-US" altLang="zh-CN" sz="2400" u="sng" dirty="0"/>
              <a:t>          </a:t>
            </a:r>
            <a:r>
              <a:rPr lang="en-US" altLang="zh-CN" sz="2400" dirty="0"/>
              <a:t>you, the consumer, buy for personal </a:t>
            </a:r>
            <a:r>
              <a:rPr lang="en-US" altLang="zh-CN" sz="2400" u="sng" dirty="0"/>
              <a:t>         </a:t>
            </a:r>
            <a:r>
              <a:rPr lang="en-US" altLang="zh-CN" sz="2400" dirty="0"/>
              <a:t>.  Firm that sell their products to the </a:t>
            </a:r>
            <a:r>
              <a:rPr lang="en-US" altLang="zh-CN" sz="2400" u="sng" dirty="0"/>
              <a:t>         </a:t>
            </a:r>
            <a:r>
              <a:rPr lang="en-US" altLang="zh-CN" sz="2400" dirty="0"/>
              <a:t>user are engaged in consumer marketing.</a:t>
            </a:r>
          </a:p>
        </p:txBody>
      </p:sp>
      <p:sp>
        <p:nvSpPr>
          <p:cNvPr id="21508" name="文本框 21507"/>
          <p:cNvSpPr txBox="1"/>
          <p:nvPr/>
        </p:nvSpPr>
        <p:spPr>
          <a:xfrm>
            <a:off x="2843213" y="1557338"/>
            <a:ext cx="1296987" cy="457200"/>
          </a:xfrm>
          <a:prstGeom prst="rect">
            <a:avLst/>
          </a:prstGeom>
          <a:noFill/>
          <a:ln w="9525">
            <a:noFill/>
          </a:ln>
        </p:spPr>
        <p:txBody>
          <a:bodyPr>
            <a:spAutoFit/>
          </a:bodyPr>
          <a:lstStyle/>
          <a:p>
            <a:pPr>
              <a:spcBef>
                <a:spcPct val="50000"/>
              </a:spcBef>
            </a:pPr>
            <a:r>
              <a:rPr lang="en-US" altLang="zh-CN" sz="2400">
                <a:latin typeface="Arial" panose="020B0604020202020204" pitchFamily="34" charset="0"/>
              </a:rPr>
              <a:t>tangible</a:t>
            </a:r>
          </a:p>
        </p:txBody>
      </p:sp>
      <p:sp>
        <p:nvSpPr>
          <p:cNvPr id="21509" name="文本框 21508"/>
          <p:cNvSpPr txBox="1"/>
          <p:nvPr/>
        </p:nvSpPr>
        <p:spPr>
          <a:xfrm>
            <a:off x="1042988" y="1989138"/>
            <a:ext cx="1657350" cy="457200"/>
          </a:xfrm>
          <a:prstGeom prst="rect">
            <a:avLst/>
          </a:prstGeom>
          <a:noFill/>
          <a:ln w="9525">
            <a:noFill/>
          </a:ln>
        </p:spPr>
        <p:txBody>
          <a:bodyPr>
            <a:spAutoFit/>
          </a:bodyPr>
          <a:lstStyle/>
          <a:p>
            <a:pPr>
              <a:spcBef>
                <a:spcPct val="50000"/>
              </a:spcBef>
            </a:pPr>
            <a:r>
              <a:rPr lang="en-US" altLang="zh-CN" sz="2400">
                <a:latin typeface="Arial" panose="020B0604020202020204" pitchFamily="34" charset="0"/>
              </a:rPr>
              <a:t>everyday</a:t>
            </a:r>
          </a:p>
        </p:txBody>
      </p:sp>
      <p:sp>
        <p:nvSpPr>
          <p:cNvPr id="21510" name="文本框 21509"/>
          <p:cNvSpPr txBox="1"/>
          <p:nvPr/>
        </p:nvSpPr>
        <p:spPr>
          <a:xfrm>
            <a:off x="6948488" y="1989138"/>
            <a:ext cx="863600" cy="457200"/>
          </a:xfrm>
          <a:prstGeom prst="rect">
            <a:avLst/>
          </a:prstGeom>
          <a:noFill/>
          <a:ln w="9525">
            <a:noFill/>
          </a:ln>
        </p:spPr>
        <p:txBody>
          <a:bodyPr>
            <a:spAutoFit/>
          </a:bodyPr>
          <a:lstStyle/>
          <a:p>
            <a:pPr>
              <a:spcBef>
                <a:spcPct val="50000"/>
              </a:spcBef>
            </a:pPr>
            <a:r>
              <a:rPr lang="en-US" altLang="zh-CN" sz="2400">
                <a:latin typeface="Arial" panose="020B0604020202020204" pitchFamily="34" charset="0"/>
              </a:rPr>
              <a:t>store</a:t>
            </a:r>
          </a:p>
        </p:txBody>
      </p:sp>
      <p:sp>
        <p:nvSpPr>
          <p:cNvPr id="21511" name="文本框 21510"/>
          <p:cNvSpPr txBox="1"/>
          <p:nvPr/>
        </p:nvSpPr>
        <p:spPr>
          <a:xfrm>
            <a:off x="3995738" y="2349500"/>
            <a:ext cx="1223962" cy="457200"/>
          </a:xfrm>
          <a:prstGeom prst="rect">
            <a:avLst/>
          </a:prstGeom>
          <a:noFill/>
          <a:ln w="9525">
            <a:noFill/>
          </a:ln>
        </p:spPr>
        <p:txBody>
          <a:bodyPr>
            <a:spAutoFit/>
          </a:bodyPr>
          <a:lstStyle/>
          <a:p>
            <a:pPr>
              <a:spcBef>
                <a:spcPct val="50000"/>
              </a:spcBef>
            </a:pPr>
            <a:r>
              <a:rPr lang="en-US" altLang="zh-CN" sz="2400">
                <a:latin typeface="Arial" panose="020B0604020202020204" pitchFamily="34" charset="0"/>
              </a:rPr>
              <a:t>bottle</a:t>
            </a:r>
          </a:p>
        </p:txBody>
      </p:sp>
      <p:sp>
        <p:nvSpPr>
          <p:cNvPr id="21512" name="文本框 21511"/>
          <p:cNvSpPr txBox="1"/>
          <p:nvPr/>
        </p:nvSpPr>
        <p:spPr>
          <a:xfrm>
            <a:off x="1692275" y="2708275"/>
            <a:ext cx="1511300" cy="457200"/>
          </a:xfrm>
          <a:prstGeom prst="rect">
            <a:avLst/>
          </a:prstGeom>
          <a:noFill/>
          <a:ln w="9525">
            <a:noFill/>
          </a:ln>
        </p:spPr>
        <p:txBody>
          <a:bodyPr>
            <a:spAutoFit/>
          </a:bodyPr>
          <a:lstStyle/>
          <a:p>
            <a:pPr>
              <a:spcBef>
                <a:spcPct val="50000"/>
              </a:spcBef>
            </a:pPr>
            <a:r>
              <a:rPr lang="en-US" altLang="zh-CN" sz="2400">
                <a:latin typeface="Arial" panose="020B0604020202020204" pitchFamily="34" charset="0"/>
              </a:rPr>
              <a:t>perfume</a:t>
            </a:r>
          </a:p>
        </p:txBody>
      </p:sp>
      <p:sp>
        <p:nvSpPr>
          <p:cNvPr id="21513" name="文本框 21512"/>
          <p:cNvSpPr txBox="1"/>
          <p:nvPr/>
        </p:nvSpPr>
        <p:spPr>
          <a:xfrm>
            <a:off x="1547813" y="3068638"/>
            <a:ext cx="1512887" cy="457200"/>
          </a:xfrm>
          <a:prstGeom prst="rect">
            <a:avLst/>
          </a:prstGeom>
          <a:noFill/>
          <a:ln w="9525">
            <a:noFill/>
          </a:ln>
        </p:spPr>
        <p:txBody>
          <a:bodyPr>
            <a:spAutoFit/>
          </a:bodyPr>
          <a:lstStyle/>
          <a:p>
            <a:pPr>
              <a:spcBef>
                <a:spcPct val="50000"/>
              </a:spcBef>
            </a:pPr>
            <a:r>
              <a:rPr lang="en-US" altLang="zh-CN" sz="2400">
                <a:latin typeface="Arial" panose="020B0604020202020204" pitchFamily="34" charset="0"/>
              </a:rPr>
              <a:t>virtues</a:t>
            </a:r>
          </a:p>
        </p:txBody>
      </p:sp>
      <p:sp>
        <p:nvSpPr>
          <p:cNvPr id="21514" name="文本框 21513"/>
          <p:cNvSpPr txBox="1"/>
          <p:nvPr/>
        </p:nvSpPr>
        <p:spPr>
          <a:xfrm>
            <a:off x="1116013" y="3500438"/>
            <a:ext cx="1009650" cy="457200"/>
          </a:xfrm>
          <a:prstGeom prst="rect">
            <a:avLst/>
          </a:prstGeom>
          <a:noFill/>
          <a:ln w="9525">
            <a:noFill/>
          </a:ln>
        </p:spPr>
        <p:txBody>
          <a:bodyPr>
            <a:spAutoFit/>
          </a:bodyPr>
          <a:lstStyle/>
          <a:p>
            <a:pPr>
              <a:spcBef>
                <a:spcPct val="50000"/>
              </a:spcBef>
            </a:pPr>
            <a:r>
              <a:rPr lang="en-US" altLang="zh-CN" sz="2400">
                <a:latin typeface="Arial" panose="020B0604020202020204" pitchFamily="34" charset="0"/>
              </a:rPr>
              <a:t>auto</a:t>
            </a:r>
          </a:p>
        </p:txBody>
      </p:sp>
      <p:sp>
        <p:nvSpPr>
          <p:cNvPr id="21515" name="文本框 21514"/>
          <p:cNvSpPr txBox="1"/>
          <p:nvPr/>
        </p:nvSpPr>
        <p:spPr>
          <a:xfrm>
            <a:off x="1042988" y="4005263"/>
            <a:ext cx="1657350" cy="457200"/>
          </a:xfrm>
          <a:prstGeom prst="rect">
            <a:avLst/>
          </a:prstGeom>
          <a:noFill/>
          <a:ln w="9525">
            <a:noFill/>
          </a:ln>
        </p:spPr>
        <p:txBody>
          <a:bodyPr>
            <a:spAutoFit/>
          </a:bodyPr>
          <a:lstStyle/>
          <a:p>
            <a:pPr>
              <a:spcBef>
                <a:spcPct val="50000"/>
              </a:spcBef>
            </a:pPr>
            <a:r>
              <a:rPr lang="en-US" altLang="zh-CN" sz="2400">
                <a:latin typeface="Arial" panose="020B0604020202020204" pitchFamily="34" charset="0"/>
              </a:rPr>
              <a:t>economy</a:t>
            </a:r>
          </a:p>
        </p:txBody>
      </p:sp>
      <p:sp>
        <p:nvSpPr>
          <p:cNvPr id="21516" name="文本框 21515"/>
          <p:cNvSpPr txBox="1"/>
          <p:nvPr/>
        </p:nvSpPr>
        <p:spPr>
          <a:xfrm>
            <a:off x="1042988" y="4365625"/>
            <a:ext cx="936625" cy="457200"/>
          </a:xfrm>
          <a:prstGeom prst="rect">
            <a:avLst/>
          </a:prstGeom>
          <a:noFill/>
          <a:ln w="9525">
            <a:noFill/>
          </a:ln>
        </p:spPr>
        <p:txBody>
          <a:bodyPr>
            <a:spAutoFit/>
          </a:bodyPr>
          <a:lstStyle/>
          <a:p>
            <a:pPr>
              <a:spcBef>
                <a:spcPct val="50000"/>
              </a:spcBef>
            </a:pPr>
            <a:r>
              <a:rPr lang="en-US" altLang="zh-CN" sz="2400">
                <a:latin typeface="Arial" panose="020B0604020202020204" pitchFamily="34" charset="0"/>
              </a:rPr>
              <a:t>that</a:t>
            </a:r>
          </a:p>
        </p:txBody>
      </p:sp>
      <p:sp>
        <p:nvSpPr>
          <p:cNvPr id="21517" name="文本框 21516"/>
          <p:cNvSpPr txBox="1"/>
          <p:nvPr/>
        </p:nvSpPr>
        <p:spPr>
          <a:xfrm>
            <a:off x="6804025" y="4365625"/>
            <a:ext cx="863600" cy="457200"/>
          </a:xfrm>
          <a:prstGeom prst="rect">
            <a:avLst/>
          </a:prstGeom>
          <a:noFill/>
          <a:ln w="9525">
            <a:noFill/>
          </a:ln>
        </p:spPr>
        <p:txBody>
          <a:bodyPr>
            <a:spAutoFit/>
          </a:bodyPr>
          <a:lstStyle/>
          <a:p>
            <a:pPr>
              <a:spcBef>
                <a:spcPct val="50000"/>
              </a:spcBef>
            </a:pPr>
            <a:r>
              <a:rPr lang="en-US" altLang="zh-CN" sz="2400">
                <a:latin typeface="Arial" panose="020B0604020202020204" pitchFamily="34" charset="0"/>
              </a:rPr>
              <a:t>use</a:t>
            </a:r>
          </a:p>
        </p:txBody>
      </p:sp>
      <p:sp>
        <p:nvSpPr>
          <p:cNvPr id="21518" name="文本框 21517"/>
          <p:cNvSpPr txBox="1"/>
          <p:nvPr/>
        </p:nvSpPr>
        <p:spPr>
          <a:xfrm>
            <a:off x="5003800" y="4869180"/>
            <a:ext cx="1079500" cy="457200"/>
          </a:xfrm>
          <a:prstGeom prst="rect">
            <a:avLst/>
          </a:prstGeom>
          <a:noFill/>
          <a:ln w="9525">
            <a:noFill/>
          </a:ln>
        </p:spPr>
        <p:txBody>
          <a:bodyPr>
            <a:spAutoFit/>
          </a:bodyPr>
          <a:lstStyle/>
          <a:p>
            <a:pPr>
              <a:spcBef>
                <a:spcPct val="50000"/>
              </a:spcBef>
            </a:pPr>
            <a:r>
              <a:rPr lang="en-US" altLang="zh-CN" sz="2400">
                <a:latin typeface="Arial" panose="020B0604020202020204" pitchFamily="34" charset="0"/>
              </a:rPr>
              <a:t>end</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1508"/>
                                        </p:tgtEl>
                                        <p:attrNameLst>
                                          <p:attrName>style.visibility</p:attrName>
                                        </p:attrNameLst>
                                      </p:cBhvr>
                                      <p:to>
                                        <p:strVal val="visible"/>
                                      </p:to>
                                    </p:set>
                                    <p:anim calcmode="lin" valueType="num">
                                      <p:cBhvr additive="base">
                                        <p:cTn id="7" dur="500" fill="hold"/>
                                        <p:tgtEl>
                                          <p:spTgt spid="21508"/>
                                        </p:tgtEl>
                                        <p:attrNameLst>
                                          <p:attrName>ppt_x</p:attrName>
                                        </p:attrNameLst>
                                      </p:cBhvr>
                                      <p:tavLst>
                                        <p:tav tm="0">
                                          <p:val>
                                            <p:strVal val="#ppt_x"/>
                                          </p:val>
                                        </p:tav>
                                        <p:tav tm="100000">
                                          <p:val>
                                            <p:strVal val="#ppt_x"/>
                                          </p:val>
                                        </p:tav>
                                      </p:tavLst>
                                    </p:anim>
                                    <p:anim calcmode="lin" valueType="num">
                                      <p:cBhvr additive="base">
                                        <p:cTn id="8" dur="500" fill="hold"/>
                                        <p:tgtEl>
                                          <p:spTgt spid="2150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1509"/>
                                        </p:tgtEl>
                                        <p:attrNameLst>
                                          <p:attrName>style.visibility</p:attrName>
                                        </p:attrNameLst>
                                      </p:cBhvr>
                                      <p:to>
                                        <p:strVal val="visible"/>
                                      </p:to>
                                    </p:set>
                                    <p:anim calcmode="lin" valueType="num">
                                      <p:cBhvr additive="base">
                                        <p:cTn id="13" dur="500" fill="hold"/>
                                        <p:tgtEl>
                                          <p:spTgt spid="21509"/>
                                        </p:tgtEl>
                                        <p:attrNameLst>
                                          <p:attrName>ppt_x</p:attrName>
                                        </p:attrNameLst>
                                      </p:cBhvr>
                                      <p:tavLst>
                                        <p:tav tm="0">
                                          <p:val>
                                            <p:strVal val="#ppt_x"/>
                                          </p:val>
                                        </p:tav>
                                        <p:tav tm="100000">
                                          <p:val>
                                            <p:strVal val="#ppt_x"/>
                                          </p:val>
                                        </p:tav>
                                      </p:tavLst>
                                    </p:anim>
                                    <p:anim calcmode="lin" valueType="num">
                                      <p:cBhvr additive="base">
                                        <p:cTn id="14" dur="500" fill="hold"/>
                                        <p:tgtEl>
                                          <p:spTgt spid="21509"/>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1510"/>
                                        </p:tgtEl>
                                        <p:attrNameLst>
                                          <p:attrName>style.visibility</p:attrName>
                                        </p:attrNameLst>
                                      </p:cBhvr>
                                      <p:to>
                                        <p:strVal val="visible"/>
                                      </p:to>
                                    </p:set>
                                    <p:anim calcmode="lin" valueType="num">
                                      <p:cBhvr additive="base">
                                        <p:cTn id="19" dur="500" fill="hold"/>
                                        <p:tgtEl>
                                          <p:spTgt spid="21510"/>
                                        </p:tgtEl>
                                        <p:attrNameLst>
                                          <p:attrName>ppt_x</p:attrName>
                                        </p:attrNameLst>
                                      </p:cBhvr>
                                      <p:tavLst>
                                        <p:tav tm="0">
                                          <p:val>
                                            <p:strVal val="#ppt_x"/>
                                          </p:val>
                                        </p:tav>
                                        <p:tav tm="100000">
                                          <p:val>
                                            <p:strVal val="#ppt_x"/>
                                          </p:val>
                                        </p:tav>
                                      </p:tavLst>
                                    </p:anim>
                                    <p:anim calcmode="lin" valueType="num">
                                      <p:cBhvr additive="base">
                                        <p:cTn id="20" dur="500" fill="hold"/>
                                        <p:tgtEl>
                                          <p:spTgt spid="21510"/>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21511"/>
                                        </p:tgtEl>
                                        <p:attrNameLst>
                                          <p:attrName>style.visibility</p:attrName>
                                        </p:attrNameLst>
                                      </p:cBhvr>
                                      <p:to>
                                        <p:strVal val="visible"/>
                                      </p:to>
                                    </p:set>
                                    <p:anim calcmode="lin" valueType="num">
                                      <p:cBhvr additive="base">
                                        <p:cTn id="25" dur="500" fill="hold"/>
                                        <p:tgtEl>
                                          <p:spTgt spid="21511"/>
                                        </p:tgtEl>
                                        <p:attrNameLst>
                                          <p:attrName>ppt_x</p:attrName>
                                        </p:attrNameLst>
                                      </p:cBhvr>
                                      <p:tavLst>
                                        <p:tav tm="0">
                                          <p:val>
                                            <p:strVal val="#ppt_x"/>
                                          </p:val>
                                        </p:tav>
                                        <p:tav tm="100000">
                                          <p:val>
                                            <p:strVal val="#ppt_x"/>
                                          </p:val>
                                        </p:tav>
                                      </p:tavLst>
                                    </p:anim>
                                    <p:anim calcmode="lin" valueType="num">
                                      <p:cBhvr additive="base">
                                        <p:cTn id="26" dur="500" fill="hold"/>
                                        <p:tgtEl>
                                          <p:spTgt spid="21511"/>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21512"/>
                                        </p:tgtEl>
                                        <p:attrNameLst>
                                          <p:attrName>style.visibility</p:attrName>
                                        </p:attrNameLst>
                                      </p:cBhvr>
                                      <p:to>
                                        <p:strVal val="visible"/>
                                      </p:to>
                                    </p:set>
                                    <p:anim calcmode="lin" valueType="num">
                                      <p:cBhvr additive="base">
                                        <p:cTn id="31" dur="500" fill="hold"/>
                                        <p:tgtEl>
                                          <p:spTgt spid="21512"/>
                                        </p:tgtEl>
                                        <p:attrNameLst>
                                          <p:attrName>ppt_x</p:attrName>
                                        </p:attrNameLst>
                                      </p:cBhvr>
                                      <p:tavLst>
                                        <p:tav tm="0">
                                          <p:val>
                                            <p:strVal val="#ppt_x"/>
                                          </p:val>
                                        </p:tav>
                                        <p:tav tm="100000">
                                          <p:val>
                                            <p:strVal val="#ppt_x"/>
                                          </p:val>
                                        </p:tav>
                                      </p:tavLst>
                                    </p:anim>
                                    <p:anim calcmode="lin" valueType="num">
                                      <p:cBhvr additive="base">
                                        <p:cTn id="32" dur="500" fill="hold"/>
                                        <p:tgtEl>
                                          <p:spTgt spid="21512"/>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21513"/>
                                        </p:tgtEl>
                                        <p:attrNameLst>
                                          <p:attrName>style.visibility</p:attrName>
                                        </p:attrNameLst>
                                      </p:cBhvr>
                                      <p:to>
                                        <p:strVal val="visible"/>
                                      </p:to>
                                    </p:set>
                                    <p:anim calcmode="lin" valueType="num">
                                      <p:cBhvr additive="base">
                                        <p:cTn id="37" dur="500" fill="hold"/>
                                        <p:tgtEl>
                                          <p:spTgt spid="21513"/>
                                        </p:tgtEl>
                                        <p:attrNameLst>
                                          <p:attrName>ppt_x</p:attrName>
                                        </p:attrNameLst>
                                      </p:cBhvr>
                                      <p:tavLst>
                                        <p:tav tm="0">
                                          <p:val>
                                            <p:strVal val="#ppt_x"/>
                                          </p:val>
                                        </p:tav>
                                        <p:tav tm="100000">
                                          <p:val>
                                            <p:strVal val="#ppt_x"/>
                                          </p:val>
                                        </p:tav>
                                      </p:tavLst>
                                    </p:anim>
                                    <p:anim calcmode="lin" valueType="num">
                                      <p:cBhvr additive="base">
                                        <p:cTn id="38" dur="500" fill="hold"/>
                                        <p:tgtEl>
                                          <p:spTgt spid="21513"/>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21514"/>
                                        </p:tgtEl>
                                        <p:attrNameLst>
                                          <p:attrName>style.visibility</p:attrName>
                                        </p:attrNameLst>
                                      </p:cBhvr>
                                      <p:to>
                                        <p:strVal val="visible"/>
                                      </p:to>
                                    </p:set>
                                    <p:anim calcmode="lin" valueType="num">
                                      <p:cBhvr additive="base">
                                        <p:cTn id="43" dur="500" fill="hold"/>
                                        <p:tgtEl>
                                          <p:spTgt spid="21514"/>
                                        </p:tgtEl>
                                        <p:attrNameLst>
                                          <p:attrName>ppt_x</p:attrName>
                                        </p:attrNameLst>
                                      </p:cBhvr>
                                      <p:tavLst>
                                        <p:tav tm="0">
                                          <p:val>
                                            <p:strVal val="#ppt_x"/>
                                          </p:val>
                                        </p:tav>
                                        <p:tav tm="100000">
                                          <p:val>
                                            <p:strVal val="#ppt_x"/>
                                          </p:val>
                                        </p:tav>
                                      </p:tavLst>
                                    </p:anim>
                                    <p:anim calcmode="lin" valueType="num">
                                      <p:cBhvr additive="base">
                                        <p:cTn id="44" dur="500" fill="hold"/>
                                        <p:tgtEl>
                                          <p:spTgt spid="21514"/>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21515"/>
                                        </p:tgtEl>
                                        <p:attrNameLst>
                                          <p:attrName>style.visibility</p:attrName>
                                        </p:attrNameLst>
                                      </p:cBhvr>
                                      <p:to>
                                        <p:strVal val="visible"/>
                                      </p:to>
                                    </p:set>
                                    <p:anim calcmode="lin" valueType="num">
                                      <p:cBhvr additive="base">
                                        <p:cTn id="49" dur="500" fill="hold"/>
                                        <p:tgtEl>
                                          <p:spTgt spid="21515"/>
                                        </p:tgtEl>
                                        <p:attrNameLst>
                                          <p:attrName>ppt_x</p:attrName>
                                        </p:attrNameLst>
                                      </p:cBhvr>
                                      <p:tavLst>
                                        <p:tav tm="0">
                                          <p:val>
                                            <p:strVal val="#ppt_x"/>
                                          </p:val>
                                        </p:tav>
                                        <p:tav tm="100000">
                                          <p:val>
                                            <p:strVal val="#ppt_x"/>
                                          </p:val>
                                        </p:tav>
                                      </p:tavLst>
                                    </p:anim>
                                    <p:anim calcmode="lin" valueType="num">
                                      <p:cBhvr additive="base">
                                        <p:cTn id="50" dur="500" fill="hold"/>
                                        <p:tgtEl>
                                          <p:spTgt spid="21515"/>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21516"/>
                                        </p:tgtEl>
                                        <p:attrNameLst>
                                          <p:attrName>style.visibility</p:attrName>
                                        </p:attrNameLst>
                                      </p:cBhvr>
                                      <p:to>
                                        <p:strVal val="visible"/>
                                      </p:to>
                                    </p:set>
                                    <p:anim calcmode="lin" valueType="num">
                                      <p:cBhvr additive="base">
                                        <p:cTn id="55" dur="500" fill="hold"/>
                                        <p:tgtEl>
                                          <p:spTgt spid="21516"/>
                                        </p:tgtEl>
                                        <p:attrNameLst>
                                          <p:attrName>ppt_x</p:attrName>
                                        </p:attrNameLst>
                                      </p:cBhvr>
                                      <p:tavLst>
                                        <p:tav tm="0">
                                          <p:val>
                                            <p:strVal val="#ppt_x"/>
                                          </p:val>
                                        </p:tav>
                                        <p:tav tm="100000">
                                          <p:val>
                                            <p:strVal val="#ppt_x"/>
                                          </p:val>
                                        </p:tav>
                                      </p:tavLst>
                                    </p:anim>
                                    <p:anim calcmode="lin" valueType="num">
                                      <p:cBhvr additive="base">
                                        <p:cTn id="56" dur="500" fill="hold"/>
                                        <p:tgtEl>
                                          <p:spTgt spid="21516"/>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21517"/>
                                        </p:tgtEl>
                                        <p:attrNameLst>
                                          <p:attrName>style.visibility</p:attrName>
                                        </p:attrNameLst>
                                      </p:cBhvr>
                                      <p:to>
                                        <p:strVal val="visible"/>
                                      </p:to>
                                    </p:set>
                                    <p:anim calcmode="lin" valueType="num">
                                      <p:cBhvr additive="base">
                                        <p:cTn id="61" dur="500" fill="hold"/>
                                        <p:tgtEl>
                                          <p:spTgt spid="21517"/>
                                        </p:tgtEl>
                                        <p:attrNameLst>
                                          <p:attrName>ppt_x</p:attrName>
                                        </p:attrNameLst>
                                      </p:cBhvr>
                                      <p:tavLst>
                                        <p:tav tm="0">
                                          <p:val>
                                            <p:strVal val="#ppt_x"/>
                                          </p:val>
                                        </p:tav>
                                        <p:tav tm="100000">
                                          <p:val>
                                            <p:strVal val="#ppt_x"/>
                                          </p:val>
                                        </p:tav>
                                      </p:tavLst>
                                    </p:anim>
                                    <p:anim calcmode="lin" valueType="num">
                                      <p:cBhvr additive="base">
                                        <p:cTn id="62" dur="500" fill="hold"/>
                                        <p:tgtEl>
                                          <p:spTgt spid="21517"/>
                                        </p:tgtEl>
                                        <p:attrNameLst>
                                          <p:attrName>ppt_y</p:attrName>
                                        </p:attrNameLst>
                                      </p:cBhvr>
                                      <p:tavLst>
                                        <p:tav tm="0">
                                          <p:val>
                                            <p:strVal val="1+#ppt_h/2"/>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4" fill="hold" grpId="0" nodeType="clickEffect">
                                  <p:stCondLst>
                                    <p:cond delay="0"/>
                                  </p:stCondLst>
                                  <p:childTnLst>
                                    <p:set>
                                      <p:cBhvr>
                                        <p:cTn id="66" dur="1" fill="hold">
                                          <p:stCondLst>
                                            <p:cond delay="0"/>
                                          </p:stCondLst>
                                        </p:cTn>
                                        <p:tgtEl>
                                          <p:spTgt spid="21518"/>
                                        </p:tgtEl>
                                        <p:attrNameLst>
                                          <p:attrName>style.visibility</p:attrName>
                                        </p:attrNameLst>
                                      </p:cBhvr>
                                      <p:to>
                                        <p:strVal val="visible"/>
                                      </p:to>
                                    </p:set>
                                    <p:anim calcmode="lin" valueType="num">
                                      <p:cBhvr additive="base">
                                        <p:cTn id="67" dur="500" fill="hold"/>
                                        <p:tgtEl>
                                          <p:spTgt spid="21518"/>
                                        </p:tgtEl>
                                        <p:attrNameLst>
                                          <p:attrName>ppt_x</p:attrName>
                                        </p:attrNameLst>
                                      </p:cBhvr>
                                      <p:tavLst>
                                        <p:tav tm="0">
                                          <p:val>
                                            <p:strVal val="#ppt_x"/>
                                          </p:val>
                                        </p:tav>
                                        <p:tav tm="100000">
                                          <p:val>
                                            <p:strVal val="#ppt_x"/>
                                          </p:val>
                                        </p:tav>
                                      </p:tavLst>
                                    </p:anim>
                                    <p:anim calcmode="lin" valueType="num">
                                      <p:cBhvr additive="base">
                                        <p:cTn id="68" dur="500" fill="hold"/>
                                        <p:tgtEl>
                                          <p:spTgt spid="2151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08" grpId="0"/>
      <p:bldP spid="21509" grpId="0"/>
      <p:bldP spid="21510" grpId="0"/>
      <p:bldP spid="21511" grpId="0"/>
      <p:bldP spid="21512" grpId="0"/>
      <p:bldP spid="21513" grpId="0"/>
      <p:bldP spid="21514" grpId="0"/>
      <p:bldP spid="21515" grpId="0"/>
      <p:bldP spid="21516" grpId="0"/>
      <p:bldP spid="21517" grpId="0"/>
      <p:bldP spid="21518"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标题 22529"/>
          <p:cNvSpPr>
            <a:spLocks noGrp="1"/>
          </p:cNvSpPr>
          <p:nvPr>
            <p:ph type="title"/>
          </p:nvPr>
        </p:nvSpPr>
        <p:spPr>
          <a:ln/>
        </p:spPr>
        <p:txBody>
          <a:bodyPr anchor="ctr" anchorCtr="0"/>
          <a:lstStyle/>
          <a:p>
            <a:endParaRPr/>
          </a:p>
        </p:txBody>
      </p:sp>
      <p:sp>
        <p:nvSpPr>
          <p:cNvPr id="22531" name="文本占位符 22530"/>
          <p:cNvSpPr>
            <a:spLocks noGrp="1"/>
          </p:cNvSpPr>
          <p:nvPr>
            <p:ph type="body" idx="1"/>
          </p:nvPr>
        </p:nvSpPr>
        <p:spPr>
          <a:xfrm>
            <a:off x="609600" y="1341438"/>
            <a:ext cx="7924800" cy="4678362"/>
          </a:xfrm>
          <a:ln/>
        </p:spPr>
        <p:txBody>
          <a:bodyPr/>
          <a:lstStyle/>
          <a:p>
            <a:pPr marL="1905" indent="-344805" algn="just">
              <a:lnSpc>
                <a:spcPct val="80000"/>
              </a:lnSpc>
              <a:buNone/>
            </a:pPr>
            <a:r>
              <a:rPr lang="zh-CN" altLang="en-US" sz="2000" dirty="0"/>
              <a:t>    </a:t>
            </a:r>
            <a:r>
              <a:rPr lang="zh-CN" altLang="en-US" sz="2400" dirty="0"/>
              <a:t>Marketing is  </a:t>
            </a:r>
            <a:r>
              <a:rPr lang="zh-CN" altLang="en-US" sz="2400" u="sng" dirty="0"/>
              <a:t>also  </a:t>
            </a:r>
            <a:r>
              <a:rPr lang="zh-CN" altLang="en-US" sz="2400" dirty="0"/>
              <a:t>applied to industrial goods,</a:t>
            </a:r>
            <a:r>
              <a:rPr lang="zh-CN" altLang="en-US" sz="2400" u="sng" dirty="0"/>
              <a:t>however</a:t>
            </a:r>
            <a:r>
              <a:rPr lang="zh-CN" altLang="en-US" sz="2400" dirty="0"/>
              <a:t> .  Industrial goods are items that are used by  </a:t>
            </a:r>
            <a:r>
              <a:rPr lang="zh-CN" altLang="en-US" sz="2400" u="sng" dirty="0"/>
              <a:t>companies</a:t>
            </a:r>
            <a:r>
              <a:rPr lang="zh-CN" altLang="en-US" sz="2400" dirty="0"/>
              <a:t>  for production purpose or </a:t>
            </a:r>
            <a:r>
              <a:rPr lang="zh-CN" altLang="en-US" sz="2400" u="sng" dirty="0"/>
              <a:t>further</a:t>
            </a:r>
            <a:r>
              <a:rPr lang="zh-CN" altLang="en-US" sz="2400" dirty="0"/>
              <a:t>  assembly.  Conveyors, lift trucks, and earth movers are  </a:t>
            </a:r>
            <a:r>
              <a:rPr lang="zh-CN" altLang="en-US" sz="2400" u="sng" dirty="0"/>
              <a:t>all  </a:t>
            </a:r>
            <a:r>
              <a:rPr lang="zh-CN" altLang="en-US" sz="2400" dirty="0"/>
              <a:t>industrial goods, as are  </a:t>
            </a:r>
            <a:r>
              <a:rPr lang="zh-CN" altLang="en-US" sz="2400" u="sng" dirty="0"/>
              <a:t>components</a:t>
            </a:r>
            <a:r>
              <a:rPr lang="zh-CN" altLang="en-US" sz="2400" dirty="0"/>
              <a:t>   and raw materials such as integrated circuits, cement, coal, steel, and unformed </a:t>
            </a:r>
            <a:r>
              <a:rPr lang="zh-CN" altLang="en-US" sz="2400" u="sng" dirty="0"/>
              <a:t>plastic </a:t>
            </a:r>
            <a:r>
              <a:rPr lang="zh-CN" altLang="en-US" sz="2400" dirty="0"/>
              <a:t> .  Firms that sell their products to other  </a:t>
            </a:r>
            <a:r>
              <a:rPr lang="zh-CN" altLang="en-US" sz="2400" u="sng" dirty="0"/>
              <a:t>manufacturers</a:t>
            </a:r>
            <a:r>
              <a:rPr lang="zh-CN" altLang="en-US" sz="2400" dirty="0"/>
              <a:t> are engaged in industrial marketing. </a:t>
            </a:r>
            <a:r>
              <a:rPr lang="zh-CN" altLang="en-US" sz="2400" u="sng" dirty="0"/>
              <a:t> Finally </a:t>
            </a:r>
            <a:r>
              <a:rPr lang="zh-CN" altLang="en-US" sz="2400" dirty="0"/>
              <a:t>, marketing techniques can also be applied to  </a:t>
            </a:r>
            <a:r>
              <a:rPr lang="zh-CN" altLang="en-US" sz="2400" u="sng" dirty="0"/>
              <a:t>services</a:t>
            </a:r>
            <a:r>
              <a:rPr lang="zh-CN" altLang="en-US" sz="2400" dirty="0"/>
              <a:t> . Service marketing has become a major area of  </a:t>
            </a:r>
            <a:r>
              <a:rPr lang="zh-CN" altLang="en-US" sz="2400" u="sng" dirty="0"/>
              <a:t>growth</a:t>
            </a:r>
            <a:r>
              <a:rPr lang="zh-CN" altLang="en-US" sz="2400" dirty="0"/>
              <a:t>  in the U.S. economy. Insurance companies, airlines,  i</a:t>
            </a:r>
            <a:r>
              <a:rPr lang="zh-CN" altLang="en-US" sz="2400" u="sng" dirty="0"/>
              <a:t>nvestment </a:t>
            </a:r>
            <a:r>
              <a:rPr lang="zh-CN" altLang="en-US" sz="2400" dirty="0"/>
              <a:t>counselors and clinics all engage in service marketing to consumers. Some firms  </a:t>
            </a:r>
            <a:r>
              <a:rPr lang="zh-CN" altLang="en-US" sz="2400" u="sng" dirty="0"/>
              <a:t>market </a:t>
            </a:r>
            <a:r>
              <a:rPr lang="zh-CN" altLang="en-US" sz="2400" dirty="0"/>
              <a:t>their services to other companies: for example, security guards,  </a:t>
            </a:r>
            <a:r>
              <a:rPr lang="zh-CN" altLang="en-US" sz="2400" u="sng" dirty="0"/>
              <a:t>janitors </a:t>
            </a:r>
            <a:r>
              <a:rPr lang="zh-CN" altLang="en-US" sz="2400" dirty="0"/>
              <a:t>, and accountants.</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标题 5121"/>
          <p:cNvSpPr>
            <a:spLocks noGrp="1"/>
          </p:cNvSpPr>
          <p:nvPr>
            <p:ph type="title"/>
          </p:nvPr>
        </p:nvSpPr>
        <p:spPr>
          <a:ln/>
        </p:spPr>
        <p:txBody>
          <a:bodyPr anchor="ctr" anchorCtr="0"/>
          <a:lstStyle/>
          <a:p>
            <a:r>
              <a:rPr lang="en-US" altLang="zh-CN" sz="2800" dirty="0"/>
              <a:t>Ⅰ</a:t>
            </a:r>
            <a:r>
              <a:rPr lang="zh-CN" altLang="en-US" sz="2800" dirty="0"/>
              <a:t>. Explanatory Notes on Technical Terms (专业术语)</a:t>
            </a:r>
          </a:p>
        </p:txBody>
      </p:sp>
      <p:sp>
        <p:nvSpPr>
          <p:cNvPr id="5123" name="文本占位符 5122"/>
          <p:cNvSpPr>
            <a:spLocks noGrp="1"/>
          </p:cNvSpPr>
          <p:nvPr>
            <p:ph type="body" idx="1"/>
          </p:nvPr>
        </p:nvSpPr>
        <p:spPr>
          <a:ln/>
        </p:spPr>
        <p:txBody>
          <a:bodyPr/>
          <a:lstStyle/>
          <a:p>
            <a:pPr>
              <a:lnSpc>
                <a:spcPct val="80000"/>
              </a:lnSpc>
              <a:buNone/>
            </a:pPr>
            <a:r>
              <a:rPr lang="en-US" altLang="zh-CN" sz="2400" dirty="0"/>
              <a:t>1. stock market </a:t>
            </a:r>
            <a:r>
              <a:rPr lang="en-US" altLang="zh-CN" sz="2400" dirty="0">
                <a:latin typeface="Arial" panose="020B0604020202020204" pitchFamily="34" charset="0"/>
              </a:rPr>
              <a:t>—</a:t>
            </a:r>
            <a:r>
              <a:rPr lang="en-US" altLang="zh-CN" sz="2000" dirty="0"/>
              <a:t> </a:t>
            </a:r>
            <a:r>
              <a:rPr lang="zh-CN" altLang="en-US" sz="2000" dirty="0"/>
              <a:t>股市</a:t>
            </a:r>
          </a:p>
          <a:p>
            <a:pPr>
              <a:lnSpc>
                <a:spcPct val="80000"/>
              </a:lnSpc>
              <a:buNone/>
            </a:pPr>
            <a:r>
              <a:rPr lang="en-US" altLang="zh-CN" sz="2400" dirty="0"/>
              <a:t>2. supply force </a:t>
            </a:r>
            <a:r>
              <a:rPr lang="en-US" altLang="zh-CN" sz="2400" dirty="0">
                <a:latin typeface="Arial" panose="020B0604020202020204" pitchFamily="34" charset="0"/>
              </a:rPr>
              <a:t>—</a:t>
            </a:r>
            <a:r>
              <a:rPr lang="en-US" altLang="zh-CN" sz="2400" dirty="0"/>
              <a:t> </a:t>
            </a:r>
            <a:r>
              <a:rPr lang="zh-CN" altLang="en-US" sz="2000" dirty="0"/>
              <a:t>供应力</a:t>
            </a:r>
          </a:p>
          <a:p>
            <a:pPr>
              <a:lnSpc>
                <a:spcPct val="80000"/>
              </a:lnSpc>
              <a:buNone/>
            </a:pPr>
            <a:r>
              <a:rPr lang="en-US" altLang="zh-CN" sz="2400" dirty="0"/>
              <a:t>3. demand force </a:t>
            </a:r>
            <a:r>
              <a:rPr lang="en-US" altLang="zh-CN" sz="2400" dirty="0">
                <a:latin typeface="Arial" panose="020B0604020202020204" pitchFamily="34" charset="0"/>
              </a:rPr>
              <a:t>—</a:t>
            </a:r>
            <a:r>
              <a:rPr lang="en-US" altLang="zh-CN" sz="2400" dirty="0"/>
              <a:t> </a:t>
            </a:r>
            <a:r>
              <a:rPr lang="zh-CN" altLang="en-US" sz="2000" dirty="0"/>
              <a:t>需求力</a:t>
            </a:r>
          </a:p>
          <a:p>
            <a:pPr>
              <a:lnSpc>
                <a:spcPct val="80000"/>
              </a:lnSpc>
              <a:buNone/>
            </a:pPr>
            <a:r>
              <a:rPr lang="en-US" altLang="zh-CN" sz="2400" dirty="0"/>
              <a:t>4. consumption </a:t>
            </a:r>
            <a:r>
              <a:rPr lang="en-US" altLang="zh-CN" sz="2400" dirty="0">
                <a:latin typeface="Arial" panose="020B0604020202020204" pitchFamily="34" charset="0"/>
              </a:rPr>
              <a:t>—</a:t>
            </a:r>
            <a:r>
              <a:rPr lang="en-US" altLang="zh-CN" sz="2400" dirty="0"/>
              <a:t> </a:t>
            </a:r>
            <a:r>
              <a:rPr lang="zh-CN" altLang="en-US" sz="2000" dirty="0"/>
              <a:t>消耗，消费，消耗量 </a:t>
            </a:r>
          </a:p>
          <a:p>
            <a:pPr>
              <a:lnSpc>
                <a:spcPct val="80000"/>
              </a:lnSpc>
              <a:buNone/>
            </a:pPr>
            <a:r>
              <a:rPr lang="en-US" altLang="zh-CN" sz="2400" dirty="0">
                <a:solidFill>
                  <a:srgbClr val="FF0000"/>
                </a:solidFill>
              </a:rPr>
              <a:t>e.g. </a:t>
            </a:r>
            <a:r>
              <a:rPr lang="en-US" altLang="zh-CN" sz="2400" dirty="0"/>
              <a:t>consumption foods   </a:t>
            </a:r>
            <a:r>
              <a:rPr lang="zh-CN" altLang="en-US" sz="2000" dirty="0"/>
              <a:t>消费品</a:t>
            </a:r>
          </a:p>
          <a:p>
            <a:pPr>
              <a:lnSpc>
                <a:spcPct val="80000"/>
              </a:lnSpc>
              <a:buNone/>
            </a:pPr>
            <a:r>
              <a:rPr lang="zh-CN" altLang="en-US" sz="2400" dirty="0"/>
              <a:t>　</a:t>
            </a:r>
          </a:p>
          <a:p>
            <a:pPr>
              <a:lnSpc>
                <a:spcPct val="80000"/>
              </a:lnSpc>
              <a:buNone/>
            </a:pPr>
            <a:r>
              <a:rPr lang="en-US" altLang="zh-CN" sz="2400" dirty="0"/>
              <a:t>consumer  </a:t>
            </a:r>
            <a:r>
              <a:rPr lang="zh-CN" altLang="en-US" sz="2400" dirty="0"/>
              <a:t>消费者</a:t>
            </a:r>
          </a:p>
          <a:p>
            <a:pPr>
              <a:lnSpc>
                <a:spcPct val="80000"/>
              </a:lnSpc>
              <a:buNone/>
            </a:pPr>
            <a:r>
              <a:rPr lang="en-US" altLang="zh-CN" sz="2400" dirty="0">
                <a:solidFill>
                  <a:srgbClr val="FF0000"/>
                </a:solidFill>
                <a:sym typeface="+mn-ea"/>
              </a:rPr>
              <a:t>e.g. </a:t>
            </a:r>
            <a:r>
              <a:rPr lang="en-US" altLang="zh-CN" sz="2400" dirty="0"/>
              <a:t>consumer economics  </a:t>
            </a:r>
            <a:r>
              <a:rPr lang="zh-CN" altLang="en-US" sz="2000" dirty="0"/>
              <a:t>消费经济学</a:t>
            </a:r>
          </a:p>
          <a:p>
            <a:pPr>
              <a:lnSpc>
                <a:spcPct val="80000"/>
              </a:lnSpc>
              <a:buNone/>
            </a:pPr>
            <a:r>
              <a:rPr lang="zh-CN" altLang="en-US" sz="2400" dirty="0"/>
              <a:t>　</a:t>
            </a:r>
            <a:r>
              <a:rPr lang="en-US" altLang="zh-CN" sz="2400" dirty="0"/>
              <a:t>   consumer attitude  </a:t>
            </a:r>
            <a:r>
              <a:rPr lang="zh-CN" altLang="en-US" sz="2000" dirty="0"/>
              <a:t>消费者心态</a:t>
            </a:r>
          </a:p>
          <a:p>
            <a:pPr>
              <a:lnSpc>
                <a:spcPct val="80000"/>
              </a:lnSpc>
              <a:buNone/>
            </a:pPr>
            <a:r>
              <a:rPr lang="zh-CN" altLang="en-US" sz="2400" dirty="0"/>
              <a:t>　</a:t>
            </a:r>
            <a:r>
              <a:rPr lang="en-US" altLang="zh-CN" sz="2400" dirty="0"/>
              <a:t>   consumer behavior  </a:t>
            </a:r>
            <a:r>
              <a:rPr lang="zh-CN" altLang="en-US" sz="2000" dirty="0"/>
              <a:t>消费者行为</a:t>
            </a:r>
          </a:p>
          <a:p>
            <a:pPr>
              <a:lnSpc>
                <a:spcPct val="80000"/>
              </a:lnSpc>
              <a:buNone/>
            </a:pPr>
            <a:r>
              <a:rPr lang="zh-CN" altLang="en-US" sz="2400" dirty="0"/>
              <a:t>　</a:t>
            </a:r>
            <a:r>
              <a:rPr lang="en-US" altLang="zh-CN" sz="2400" dirty="0"/>
              <a:t>   consumer council   </a:t>
            </a:r>
            <a:r>
              <a:rPr lang="zh-CN" altLang="en-US" sz="2000" dirty="0"/>
              <a:t>消费者利益保护委员会</a:t>
            </a:r>
          </a:p>
          <a:p>
            <a:pPr>
              <a:lnSpc>
                <a:spcPct val="80000"/>
              </a:lnSpc>
              <a:buNone/>
            </a:pPr>
            <a:r>
              <a:rPr lang="zh-CN" altLang="en-US" sz="2400" dirty="0"/>
              <a:t>　</a:t>
            </a:r>
            <a:r>
              <a:rPr lang="en-US" altLang="zh-CN" sz="2400" dirty="0"/>
              <a:t>   consumer price index  </a:t>
            </a:r>
            <a:r>
              <a:rPr lang="zh-CN" altLang="en-US" sz="2000" dirty="0"/>
              <a:t>消费价格指数</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scene3d>
              <a:camera prst="orthographicFront"/>
              <a:lightRig rig="threePt" dir="t"/>
            </a:scene3d>
          </a:bodyPr>
          <a:lstStyle/>
          <a:p>
            <a:endParaRPr lang="zh-CN" altLang="en-US">
              <a:ln/>
              <a:solidFill>
                <a:schemeClr val="accent1"/>
              </a:solidFill>
              <a:effectLst>
                <a:outerShdw blurRad="38100" dist="25400" dir="5400000" algn="ctr" rotWithShape="0">
                  <a:srgbClr val="6E747A">
                    <a:alpha val="43000"/>
                  </a:srgbClr>
                </a:outerShdw>
              </a:effectLst>
            </a:endParaRPr>
          </a:p>
        </p:txBody>
      </p:sp>
      <p:sp>
        <p:nvSpPr>
          <p:cNvPr id="4" name="矩形 3"/>
          <p:cNvSpPr/>
          <p:nvPr/>
        </p:nvSpPr>
        <p:spPr>
          <a:xfrm>
            <a:off x="2876550" y="2829560"/>
            <a:ext cx="3390900" cy="1198880"/>
          </a:xfrm>
          <a:prstGeom prst="rect">
            <a:avLst/>
          </a:prstGeom>
          <a:noFill/>
          <a:ln>
            <a:noFill/>
          </a:ln>
        </p:spPr>
        <p:txBody>
          <a:bodyPr wrap="none" rtlCol="0" anchor="t">
            <a:spAutoFit/>
          </a:bodyPr>
          <a:lstStyle/>
          <a:p>
            <a:pPr algn="ctr"/>
            <a:r>
              <a:rPr lang="en-US" altLang="zh-CN" sz="7200" b="1">
                <a:ln w="15875"/>
                <a:gradFill>
                  <a:gsLst>
                    <a:gs pos="0">
                      <a:schemeClr val="accent1">
                        <a:hueMod val="80000"/>
                      </a:schemeClr>
                    </a:gs>
                    <a:gs pos="100000">
                      <a:schemeClr val="accent1">
                        <a:alpha val="100000"/>
                      </a:schemeClr>
                    </a:gs>
                  </a:gsLst>
                  <a:lin ang="2700000" scaled="0"/>
                </a:gradFill>
                <a:effectLst/>
              </a:rPr>
              <a:t>Thanks</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标题 6145"/>
          <p:cNvSpPr>
            <a:spLocks noGrp="1"/>
          </p:cNvSpPr>
          <p:nvPr>
            <p:ph type="title"/>
          </p:nvPr>
        </p:nvSpPr>
        <p:spPr>
          <a:ln/>
        </p:spPr>
        <p:txBody>
          <a:bodyPr anchor="ctr" anchorCtr="0"/>
          <a:lstStyle/>
          <a:p>
            <a:endParaRPr sz="2100"/>
          </a:p>
        </p:txBody>
      </p:sp>
      <p:sp>
        <p:nvSpPr>
          <p:cNvPr id="6147" name="文本占位符 6146"/>
          <p:cNvSpPr>
            <a:spLocks noGrp="1"/>
          </p:cNvSpPr>
          <p:nvPr>
            <p:ph type="body" idx="1"/>
          </p:nvPr>
        </p:nvSpPr>
        <p:spPr>
          <a:xfrm>
            <a:off x="611188" y="1196975"/>
            <a:ext cx="7924800" cy="4608513"/>
          </a:xfrm>
          <a:ln/>
        </p:spPr>
        <p:txBody>
          <a:bodyPr/>
          <a:lstStyle/>
          <a:p>
            <a:pPr marL="533400" indent="-533400">
              <a:lnSpc>
                <a:spcPct val="80000"/>
              </a:lnSpc>
              <a:buNone/>
            </a:pPr>
            <a:endParaRPr lang="en-US" altLang="zh-CN" sz="2400"/>
          </a:p>
          <a:p>
            <a:pPr marL="533400" indent="-533400">
              <a:lnSpc>
                <a:spcPct val="80000"/>
              </a:lnSpc>
              <a:buNone/>
            </a:pPr>
            <a:r>
              <a:rPr lang="en-US" altLang="zh-CN" sz="2400"/>
              <a:t>5. barter </a:t>
            </a:r>
            <a:r>
              <a:rPr lang="en-US" altLang="zh-CN" sz="2400">
                <a:latin typeface="Arial" panose="020B0604020202020204" pitchFamily="34" charset="0"/>
              </a:rPr>
              <a:t>—</a:t>
            </a:r>
            <a:r>
              <a:rPr lang="en-US" altLang="zh-CN" sz="2400"/>
              <a:t> </a:t>
            </a:r>
            <a:r>
              <a:rPr lang="zh-CN" altLang="en-US" sz="2000"/>
              <a:t>易货贸易，易货交易</a:t>
            </a:r>
          </a:p>
          <a:p>
            <a:pPr marL="533400" indent="-533400">
              <a:lnSpc>
                <a:spcPct val="80000"/>
              </a:lnSpc>
              <a:buNone/>
            </a:pPr>
            <a:endParaRPr lang="zh-CN" altLang="en-US" sz="2000"/>
          </a:p>
          <a:p>
            <a:pPr marL="533400" indent="-533400">
              <a:lnSpc>
                <a:spcPct val="80000"/>
              </a:lnSpc>
              <a:buNone/>
            </a:pPr>
            <a:r>
              <a:rPr lang="en-US" altLang="zh-CN" sz="2400"/>
              <a:t>6. economic system </a:t>
            </a:r>
            <a:r>
              <a:rPr lang="en-US" altLang="zh-CN" sz="2400">
                <a:latin typeface="Arial" panose="020B0604020202020204" pitchFamily="34" charset="0"/>
              </a:rPr>
              <a:t>—</a:t>
            </a:r>
            <a:r>
              <a:rPr lang="en-US" altLang="zh-CN" sz="2400"/>
              <a:t> </a:t>
            </a:r>
            <a:r>
              <a:rPr lang="zh-CN" altLang="en-US" sz="2000"/>
              <a:t>经济体制，即实</a:t>
            </a:r>
          </a:p>
          <a:p>
            <a:pPr marL="533400" indent="-533400">
              <a:lnSpc>
                <a:spcPct val="80000"/>
              </a:lnSpc>
              <a:buNone/>
            </a:pPr>
            <a:r>
              <a:rPr lang="zh-CN" altLang="en-US" sz="2400"/>
              <a:t>　  </a:t>
            </a:r>
            <a:r>
              <a:rPr lang="zh-CN" altLang="en-US" sz="2000"/>
              <a:t> 现分工和交换的体制。有各种经济体制，所有经济体制都必须决定生产什么商品和服务，各生产多少，如何生产和谁将获得它们。</a:t>
            </a:r>
          </a:p>
          <a:p>
            <a:pPr marL="533400" indent="-533400">
              <a:lnSpc>
                <a:spcPct val="80000"/>
              </a:lnSpc>
              <a:buNone/>
            </a:pPr>
            <a:endParaRPr lang="zh-CN" altLang="en-US" sz="2000"/>
          </a:p>
          <a:p>
            <a:pPr marL="533400" indent="-533400">
              <a:lnSpc>
                <a:spcPct val="80000"/>
              </a:lnSpc>
              <a:buNone/>
            </a:pPr>
            <a:r>
              <a:rPr lang="en-US" altLang="zh-CN" sz="2400"/>
              <a:t>7. in terms of </a:t>
            </a:r>
            <a:r>
              <a:rPr lang="en-US" altLang="zh-CN" sz="2400">
                <a:latin typeface="Arial" panose="020B0604020202020204" pitchFamily="34" charset="0"/>
              </a:rPr>
              <a:t>—</a:t>
            </a:r>
            <a:r>
              <a:rPr lang="en-US" altLang="zh-CN" sz="2400"/>
              <a:t> </a:t>
            </a:r>
            <a:r>
              <a:rPr lang="zh-CN" altLang="en-US" sz="2000"/>
              <a:t>措辞，以</a:t>
            </a:r>
            <a:r>
              <a:rPr lang="en-US" altLang="zh-CN" sz="2000">
                <a:latin typeface="Arial" panose="020B0604020202020204" pitchFamily="34" charset="0"/>
              </a:rPr>
              <a:t>……</a:t>
            </a:r>
            <a:r>
              <a:rPr lang="zh-CN" altLang="en-US" sz="2000"/>
              <a:t>方式表达</a:t>
            </a:r>
          </a:p>
          <a:p>
            <a:pPr marL="533400" indent="-533400">
              <a:lnSpc>
                <a:spcPct val="80000"/>
              </a:lnSpc>
              <a:buNone/>
            </a:pPr>
            <a:endParaRPr lang="zh-CN" altLang="en-US" sz="2400"/>
          </a:p>
          <a:p>
            <a:pPr marL="533400" indent="-533400">
              <a:lnSpc>
                <a:spcPct val="80000"/>
              </a:lnSpc>
              <a:buNone/>
            </a:pPr>
            <a:br>
              <a:rPr lang="zh-CN" altLang="en-US" sz="2400"/>
            </a:br>
            <a:endParaRPr lang="zh-CN" altLang="en-US" sz="2400"/>
          </a:p>
          <a:p>
            <a:pPr marL="533400" indent="-533400">
              <a:lnSpc>
                <a:spcPct val="80000"/>
              </a:lnSpc>
              <a:buNone/>
            </a:pPr>
            <a:r>
              <a:rPr lang="zh-CN" altLang="en-US" sz="2400"/>
              <a:t>  </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标题 7169"/>
          <p:cNvSpPr>
            <a:spLocks noGrp="1"/>
          </p:cNvSpPr>
          <p:nvPr>
            <p:ph type="title"/>
          </p:nvPr>
        </p:nvSpPr>
        <p:spPr>
          <a:ln/>
        </p:spPr>
        <p:txBody>
          <a:bodyPr anchor="ctr" anchorCtr="0"/>
          <a:lstStyle/>
          <a:p>
            <a:r>
              <a:rPr lang="en-US" altLang="zh-CN" sz="2800" b="1"/>
              <a:t>Ⅱ.Language Points</a:t>
            </a:r>
            <a:r>
              <a:rPr lang="en-US" altLang="zh-CN" sz="2800"/>
              <a:t> (</a:t>
            </a:r>
            <a:r>
              <a:rPr lang="zh-CN" altLang="en-US" sz="2800"/>
              <a:t>语言要点</a:t>
            </a:r>
            <a:r>
              <a:rPr lang="en-US" altLang="zh-CN" sz="2800"/>
              <a:t>)</a:t>
            </a:r>
            <a:br>
              <a:rPr lang="en-US" altLang="zh-CN" sz="2800" b="1"/>
            </a:br>
            <a:r>
              <a:rPr lang="zh-CN" altLang="en-US" sz="2800" b="1"/>
              <a:t>　 </a:t>
            </a:r>
            <a:r>
              <a:rPr lang="en-US" altLang="zh-CN" sz="2100"/>
              <a:t>(Teachers should note that here we only give you some of the language points, you may add some by yourself.)</a:t>
            </a:r>
          </a:p>
        </p:txBody>
      </p:sp>
      <p:sp>
        <p:nvSpPr>
          <p:cNvPr id="7171" name="文本占位符 7170"/>
          <p:cNvSpPr>
            <a:spLocks noGrp="1"/>
          </p:cNvSpPr>
          <p:nvPr>
            <p:ph type="body" idx="1"/>
          </p:nvPr>
        </p:nvSpPr>
        <p:spPr>
          <a:xfrm>
            <a:off x="395537" y="1484784"/>
            <a:ext cx="8138864" cy="4535016"/>
          </a:xfrm>
          <a:ln/>
        </p:spPr>
        <p:txBody>
          <a:bodyPr/>
          <a:lstStyle/>
          <a:p>
            <a:pPr>
              <a:lnSpc>
                <a:spcPct val="90000"/>
              </a:lnSpc>
              <a:buNone/>
            </a:pPr>
            <a:r>
              <a:rPr lang="en-US" altLang="zh-CN" sz="2400" dirty="0"/>
              <a:t>1. A market economy is an economic system in which prices determine how resources will be used and how products will be distributed.</a:t>
            </a:r>
          </a:p>
          <a:p>
            <a:pPr>
              <a:lnSpc>
                <a:spcPct val="90000"/>
              </a:lnSpc>
              <a:buNone/>
            </a:pPr>
            <a:r>
              <a:rPr lang="en-US" altLang="zh-CN" sz="2400" dirty="0"/>
              <a:t>     </a:t>
            </a:r>
            <a:r>
              <a:rPr lang="zh-CN" altLang="en-US" sz="2000" dirty="0"/>
              <a:t>市场经济是一种经济体制，在这种体制中价格决定如何使用资源和如何分配产品。</a:t>
            </a:r>
          </a:p>
          <a:p>
            <a:pPr>
              <a:lnSpc>
                <a:spcPct val="90000"/>
              </a:lnSpc>
              <a:buNone/>
            </a:pPr>
            <a:endParaRPr lang="zh-CN" altLang="en-US" sz="2000" dirty="0"/>
          </a:p>
          <a:p>
            <a:pPr>
              <a:lnSpc>
                <a:spcPct val="90000"/>
              </a:lnSpc>
              <a:buNone/>
            </a:pPr>
            <a:r>
              <a:rPr lang="zh-CN" altLang="en-US" sz="2400" dirty="0"/>
              <a:t>     </a:t>
            </a:r>
            <a:r>
              <a:rPr lang="en-US" altLang="zh-CN" sz="2000" dirty="0"/>
              <a:t>1</a:t>
            </a:r>
            <a:r>
              <a:rPr lang="zh-CN" altLang="en-US" sz="2000" dirty="0"/>
              <a:t>）</a:t>
            </a:r>
            <a:r>
              <a:rPr lang="en-US" altLang="zh-CN" sz="2000" dirty="0"/>
              <a:t>In which </a:t>
            </a:r>
            <a:r>
              <a:rPr lang="zh-CN" altLang="en-US" sz="2000" dirty="0"/>
              <a:t>引导的定语从句修饰主句的表语</a:t>
            </a:r>
            <a:r>
              <a:rPr lang="en-US" altLang="zh-CN" sz="2000" dirty="0"/>
              <a:t>economic system.</a:t>
            </a:r>
            <a:r>
              <a:rPr lang="zh-CN" altLang="en-US" sz="2000" dirty="0"/>
              <a:t>译为“在这种经济体制中，价格决定</a:t>
            </a:r>
            <a:r>
              <a:rPr lang="en-US" altLang="zh-CN" sz="2000" dirty="0">
                <a:latin typeface="Arial" panose="020B0604020202020204" pitchFamily="34" charset="0"/>
              </a:rPr>
              <a:t>……</a:t>
            </a:r>
            <a:r>
              <a:rPr lang="en-US" altLang="zh-CN" sz="2000" dirty="0"/>
              <a:t>”</a:t>
            </a:r>
          </a:p>
          <a:p>
            <a:pPr>
              <a:lnSpc>
                <a:spcPct val="90000"/>
              </a:lnSpc>
              <a:buNone/>
            </a:pPr>
            <a:endParaRPr lang="en-US" altLang="zh-CN" sz="2000" dirty="0"/>
          </a:p>
          <a:p>
            <a:pPr>
              <a:lnSpc>
                <a:spcPct val="90000"/>
              </a:lnSpc>
              <a:buNone/>
            </a:pPr>
            <a:r>
              <a:rPr lang="en-US" altLang="zh-CN" sz="2000" dirty="0"/>
              <a:t>     2</a:t>
            </a:r>
            <a:r>
              <a:rPr lang="zh-CN" altLang="en-US" sz="2000" dirty="0"/>
              <a:t>）</a:t>
            </a:r>
            <a:r>
              <a:rPr lang="en-US" altLang="zh-CN" sz="2000" dirty="0"/>
              <a:t>how resources will be used and how products will be distributed.</a:t>
            </a:r>
            <a:r>
              <a:rPr lang="zh-CN" altLang="en-US" sz="2000" dirty="0"/>
              <a:t>两个</a:t>
            </a:r>
            <a:r>
              <a:rPr lang="en-US" altLang="zh-CN" sz="2000" dirty="0"/>
              <a:t>how </a:t>
            </a:r>
            <a:r>
              <a:rPr lang="zh-CN" altLang="en-US" sz="2000" dirty="0"/>
              <a:t>引导的宾语从句作定语从句谓语动词</a:t>
            </a:r>
            <a:r>
              <a:rPr lang="en-US" altLang="zh-CN" sz="2000" dirty="0"/>
              <a:t>determine</a:t>
            </a:r>
            <a:r>
              <a:rPr lang="zh-CN" altLang="en-US" sz="2000" dirty="0"/>
              <a:t>的宾语，译为“价格决定如何使用资源和如何分配产品。”</a:t>
            </a:r>
          </a:p>
          <a:p>
            <a:pPr>
              <a:lnSpc>
                <a:spcPct val="90000"/>
              </a:lnSpc>
              <a:buNone/>
            </a:pPr>
            <a:endParaRPr lang="zh-CN" altLang="en-US" sz="2000"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标题 8193"/>
          <p:cNvSpPr>
            <a:spLocks noGrp="1"/>
          </p:cNvSpPr>
          <p:nvPr>
            <p:ph type="title"/>
          </p:nvPr>
        </p:nvSpPr>
        <p:spPr>
          <a:xfrm>
            <a:off x="195263" y="228600"/>
            <a:ext cx="8015287" cy="320675"/>
          </a:xfrm>
          <a:ln/>
        </p:spPr>
        <p:txBody>
          <a:bodyPr anchor="ctr" anchorCtr="0"/>
          <a:lstStyle/>
          <a:p>
            <a:endParaRPr sz="3800"/>
          </a:p>
        </p:txBody>
      </p:sp>
      <p:sp>
        <p:nvSpPr>
          <p:cNvPr id="8195" name="文本占位符 8194"/>
          <p:cNvSpPr>
            <a:spLocks noGrp="1"/>
          </p:cNvSpPr>
          <p:nvPr>
            <p:ph type="body" idx="1"/>
          </p:nvPr>
        </p:nvSpPr>
        <p:spPr>
          <a:xfrm>
            <a:off x="611188" y="1341438"/>
            <a:ext cx="7924800" cy="4419600"/>
          </a:xfrm>
          <a:ln/>
        </p:spPr>
        <p:txBody>
          <a:bodyPr/>
          <a:lstStyle/>
          <a:p>
            <a:pPr marL="457200" indent="-457200">
              <a:lnSpc>
                <a:spcPct val="80000"/>
              </a:lnSpc>
              <a:buNone/>
            </a:pPr>
            <a:r>
              <a:rPr lang="en-US" altLang="zh-CN" sz="2400" dirty="0"/>
              <a:t>2.  The current price of something, then, influences how much of it is produced and how much of it is consumed. </a:t>
            </a:r>
          </a:p>
          <a:p>
            <a:pPr marL="457200" indent="-457200">
              <a:lnSpc>
                <a:spcPct val="80000"/>
              </a:lnSpc>
              <a:buNone/>
            </a:pPr>
            <a:r>
              <a:rPr lang="en-US" altLang="zh-CN" sz="2400" dirty="0"/>
              <a:t>    </a:t>
            </a:r>
            <a:r>
              <a:rPr lang="zh-CN" altLang="en-US" sz="2000" dirty="0"/>
              <a:t>因此，某样东西的价格会影响它生产和消费数量。</a:t>
            </a:r>
          </a:p>
          <a:p>
            <a:pPr marL="457200" indent="-457200">
              <a:lnSpc>
                <a:spcPct val="80000"/>
              </a:lnSpc>
              <a:buNone/>
            </a:pPr>
            <a:r>
              <a:rPr lang="zh-CN" altLang="en-US" sz="2000" dirty="0"/>
              <a:t>     两个</a:t>
            </a:r>
            <a:r>
              <a:rPr lang="en-US" altLang="zh-CN" sz="2000" dirty="0"/>
              <a:t>how much</a:t>
            </a:r>
            <a:r>
              <a:rPr lang="zh-CN" altLang="en-US" sz="2000" dirty="0"/>
              <a:t>引导的从句是宾语从句，用作主句谓语 动词的宾语。</a:t>
            </a:r>
          </a:p>
          <a:p>
            <a:pPr marL="457200" indent="-457200">
              <a:lnSpc>
                <a:spcPct val="80000"/>
              </a:lnSpc>
              <a:buNone/>
            </a:pPr>
            <a:endParaRPr lang="zh-CN" altLang="en-US" sz="2000" dirty="0"/>
          </a:p>
          <a:p>
            <a:pPr marL="457200" indent="-457200">
              <a:lnSpc>
                <a:spcPct val="80000"/>
              </a:lnSpc>
              <a:buNone/>
            </a:pPr>
            <a:r>
              <a:rPr lang="en-US" altLang="zh-CN" sz="2400" dirty="0"/>
              <a:t>3.   In business demand for a good or service exists when there are people who both desire the good or service and have the buying power to purchase it. </a:t>
            </a:r>
          </a:p>
          <a:p>
            <a:pPr marL="457200" indent="-457200">
              <a:lnSpc>
                <a:spcPct val="80000"/>
              </a:lnSpc>
              <a:buNone/>
            </a:pPr>
            <a:r>
              <a:rPr lang="en-US" altLang="zh-CN" sz="2400" dirty="0"/>
              <a:t>     </a:t>
            </a:r>
            <a:r>
              <a:rPr lang="zh-CN" altLang="en-US" sz="2000" dirty="0"/>
              <a:t>在商业中只有当有人既想得到某种商品或服务同时具有买下它的购买力时，才会存在对于这种商品或服务的“需求”。 </a:t>
            </a:r>
          </a:p>
          <a:p>
            <a:pPr marL="457200" indent="-457200">
              <a:lnSpc>
                <a:spcPct val="80000"/>
              </a:lnSpc>
              <a:buNone/>
            </a:pPr>
            <a:r>
              <a:rPr lang="zh-CN" altLang="en-US" sz="2000" dirty="0"/>
              <a:t>     </a:t>
            </a:r>
            <a:r>
              <a:rPr lang="en-US" altLang="zh-CN" sz="2000" dirty="0"/>
              <a:t>1) </a:t>
            </a:r>
            <a:r>
              <a:rPr lang="zh-CN" altLang="en-US" sz="2000" dirty="0"/>
              <a:t>主句的主谓结构是</a:t>
            </a:r>
            <a:r>
              <a:rPr lang="en-US" altLang="zh-CN" sz="2000" dirty="0"/>
              <a:t>demand for</a:t>
            </a:r>
            <a:r>
              <a:rPr lang="en-US" altLang="zh-CN" sz="2000" dirty="0">
                <a:latin typeface="Arial" panose="020B0604020202020204" pitchFamily="34" charset="0"/>
              </a:rPr>
              <a:t>…</a:t>
            </a:r>
            <a:r>
              <a:rPr lang="en-US" altLang="zh-CN" sz="2000" dirty="0"/>
              <a:t>exists</a:t>
            </a:r>
          </a:p>
          <a:p>
            <a:pPr marL="457200" indent="-457200">
              <a:lnSpc>
                <a:spcPct val="80000"/>
              </a:lnSpc>
              <a:buNone/>
            </a:pPr>
            <a:r>
              <a:rPr lang="en-US" altLang="zh-CN" sz="2000" dirty="0"/>
              <a:t>     2) When</a:t>
            </a:r>
            <a:r>
              <a:rPr lang="zh-CN" altLang="en-US" sz="2000" dirty="0"/>
              <a:t>引导的是时间状语从句，表示”当</a:t>
            </a:r>
            <a:r>
              <a:rPr lang="en-US" altLang="zh-CN" sz="2000" dirty="0">
                <a:latin typeface="Arial" panose="020B0604020202020204" pitchFamily="34" charset="0"/>
              </a:rPr>
              <a:t>……</a:t>
            </a:r>
            <a:r>
              <a:rPr lang="zh-CN" altLang="en-US" sz="2000" dirty="0"/>
              <a:t>时候，一种商品或服务的需求存在。</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标题 9217"/>
          <p:cNvSpPr>
            <a:spLocks noGrp="1"/>
          </p:cNvSpPr>
          <p:nvPr>
            <p:ph type="title"/>
          </p:nvPr>
        </p:nvSpPr>
        <p:spPr>
          <a:ln/>
        </p:spPr>
        <p:txBody>
          <a:bodyPr anchor="ctr" anchorCtr="0"/>
          <a:lstStyle/>
          <a:p>
            <a:endParaRPr/>
          </a:p>
        </p:txBody>
      </p:sp>
      <p:sp>
        <p:nvSpPr>
          <p:cNvPr id="9219" name="文本占位符 9218"/>
          <p:cNvSpPr>
            <a:spLocks noGrp="1"/>
          </p:cNvSpPr>
          <p:nvPr>
            <p:ph type="body" idx="1"/>
          </p:nvPr>
        </p:nvSpPr>
        <p:spPr>
          <a:ln/>
        </p:spPr>
        <p:txBody>
          <a:bodyPr/>
          <a:lstStyle/>
          <a:p>
            <a:pPr>
              <a:lnSpc>
                <a:spcPct val="80000"/>
              </a:lnSpc>
              <a:buNone/>
            </a:pPr>
            <a:r>
              <a:rPr lang="en-US" altLang="zh-CN" sz="2400"/>
              <a:t>   </a:t>
            </a:r>
            <a:r>
              <a:rPr lang="en-US" altLang="zh-CN" sz="2000"/>
              <a:t> 3</a:t>
            </a:r>
            <a:r>
              <a:rPr lang="zh-CN" altLang="en-US" sz="2000"/>
              <a:t>）</a:t>
            </a:r>
            <a:r>
              <a:rPr lang="en-US" altLang="zh-CN" sz="2000"/>
              <a:t>who</a:t>
            </a:r>
            <a:r>
              <a:rPr lang="zh-CN" altLang="en-US" sz="2000"/>
              <a:t>引导的是定语从句，修饰时间状语从句的主语</a:t>
            </a:r>
            <a:r>
              <a:rPr lang="en-US" altLang="zh-CN" sz="2000"/>
              <a:t>people</a:t>
            </a:r>
            <a:r>
              <a:rPr lang="zh-CN" altLang="en-US" sz="2000"/>
              <a:t>，定语从句有两个</a:t>
            </a:r>
            <a:r>
              <a:rPr lang="en-US" altLang="zh-CN" sz="2000"/>
              <a:t>desire</a:t>
            </a:r>
            <a:r>
              <a:rPr lang="en-US" altLang="zh-CN" sz="2000">
                <a:latin typeface="Arial" panose="020B0604020202020204" pitchFamily="34" charset="0"/>
              </a:rPr>
              <a:t>…</a:t>
            </a:r>
            <a:r>
              <a:rPr lang="en-US" altLang="zh-CN" sz="2000"/>
              <a:t>and have</a:t>
            </a:r>
            <a:r>
              <a:rPr lang="en-US" altLang="zh-CN" sz="2000">
                <a:latin typeface="Arial" panose="020B0604020202020204" pitchFamily="34" charset="0"/>
              </a:rPr>
              <a:t>…</a:t>
            </a:r>
          </a:p>
          <a:p>
            <a:pPr>
              <a:lnSpc>
                <a:spcPct val="80000"/>
              </a:lnSpc>
              <a:buNone/>
            </a:pPr>
            <a:endParaRPr lang="en-US" altLang="zh-CN" sz="2000"/>
          </a:p>
          <a:p>
            <a:pPr>
              <a:lnSpc>
                <a:spcPct val="80000"/>
              </a:lnSpc>
              <a:buNone/>
            </a:pPr>
            <a:r>
              <a:rPr lang="en-US" altLang="zh-CN" sz="2400"/>
              <a:t>4. The supply and demand curves cross at a price of 50 cents per unit.  Here the quantity that suppliers are willing to offer equals the quantity buyers are willing to buy. </a:t>
            </a:r>
          </a:p>
          <a:p>
            <a:pPr>
              <a:lnSpc>
                <a:spcPct val="80000"/>
              </a:lnSpc>
              <a:buNone/>
            </a:pPr>
            <a:r>
              <a:rPr lang="en-US" altLang="zh-CN" sz="2400"/>
              <a:t>    </a:t>
            </a:r>
            <a:r>
              <a:rPr lang="zh-CN" altLang="en-US" sz="2000"/>
              <a:t>供给和需求曲线在每单位</a:t>
            </a:r>
            <a:r>
              <a:rPr lang="en-US" altLang="zh-CN" sz="2000"/>
              <a:t>50</a:t>
            </a:r>
            <a:r>
              <a:rPr lang="zh-CN" altLang="en-US" sz="2000"/>
              <a:t>美分的价格相交。在此供给者愿意提供的量与购买者愿意购买的量相等 。</a:t>
            </a:r>
          </a:p>
          <a:p>
            <a:pPr>
              <a:lnSpc>
                <a:spcPct val="80000"/>
              </a:lnSpc>
              <a:buNone/>
            </a:pPr>
            <a:r>
              <a:rPr lang="zh-CN" altLang="en-US" sz="2000"/>
              <a:t>    </a:t>
            </a:r>
            <a:r>
              <a:rPr lang="en-US" altLang="zh-CN" sz="2000"/>
              <a:t>1) Cross at a price of 50 cents per unit.</a:t>
            </a:r>
          </a:p>
          <a:p>
            <a:pPr>
              <a:lnSpc>
                <a:spcPct val="80000"/>
              </a:lnSpc>
              <a:buNone/>
            </a:pPr>
            <a:r>
              <a:rPr lang="en-US" altLang="zh-CN" sz="2000"/>
              <a:t>    </a:t>
            </a:r>
            <a:r>
              <a:rPr lang="zh-CN" altLang="en-US" sz="2000"/>
              <a:t>在每单位</a:t>
            </a:r>
            <a:r>
              <a:rPr lang="en-US" altLang="zh-CN" sz="2000"/>
              <a:t>50</a:t>
            </a:r>
            <a:r>
              <a:rPr lang="zh-CN" altLang="en-US" sz="2000"/>
              <a:t>美分的价位相交。</a:t>
            </a:r>
          </a:p>
          <a:p>
            <a:pPr>
              <a:lnSpc>
                <a:spcPct val="80000"/>
              </a:lnSpc>
              <a:buNone/>
            </a:pPr>
            <a:r>
              <a:rPr lang="zh-CN" altLang="en-US" sz="2000"/>
              <a:t>    </a:t>
            </a:r>
            <a:r>
              <a:rPr lang="en-US" altLang="zh-CN" sz="2000"/>
              <a:t>2</a:t>
            </a:r>
            <a:r>
              <a:rPr lang="zh-CN" altLang="en-US" sz="2000"/>
              <a:t>）第二句的主语</a:t>
            </a:r>
            <a:r>
              <a:rPr lang="en-US" altLang="zh-CN" sz="2000"/>
              <a:t>quantity</a:t>
            </a:r>
            <a:r>
              <a:rPr lang="zh-CN" altLang="en-US" sz="2000"/>
              <a:t>后有</a:t>
            </a:r>
            <a:r>
              <a:rPr lang="en-US" altLang="zh-CN" sz="2000"/>
              <a:t>that</a:t>
            </a:r>
            <a:r>
              <a:rPr lang="zh-CN" altLang="en-US" sz="2000"/>
              <a:t>引出的定语从句，表语</a:t>
            </a:r>
            <a:r>
              <a:rPr lang="en-US" altLang="zh-CN" sz="2000"/>
              <a:t>quantity</a:t>
            </a:r>
            <a:r>
              <a:rPr lang="zh-CN" altLang="en-US" sz="2000"/>
              <a:t>后有一个省略关系代词</a:t>
            </a:r>
            <a:r>
              <a:rPr lang="en-US" altLang="zh-CN" sz="2000"/>
              <a:t>that</a:t>
            </a:r>
            <a:r>
              <a:rPr lang="zh-CN" altLang="en-US" sz="2000"/>
              <a:t>的定语从句分别修饰主句的主语和宾语。主句的谓语动词是</a:t>
            </a:r>
            <a:r>
              <a:rPr lang="en-US" altLang="zh-CN" sz="2000"/>
              <a:t>equals</a:t>
            </a:r>
            <a:r>
              <a:rPr lang="zh-CN" altLang="en-US" sz="2000"/>
              <a:t>。</a:t>
            </a:r>
          </a:p>
          <a:p>
            <a:pPr>
              <a:lnSpc>
                <a:spcPct val="80000"/>
              </a:lnSpc>
              <a:buNone/>
            </a:pPr>
            <a:endParaRPr lang="zh-CN" altLang="en-US" sz="200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标题 10241"/>
          <p:cNvSpPr>
            <a:spLocks noGrp="1"/>
          </p:cNvSpPr>
          <p:nvPr>
            <p:ph type="title"/>
          </p:nvPr>
        </p:nvSpPr>
        <p:spPr>
          <a:xfrm>
            <a:off x="195263" y="228600"/>
            <a:ext cx="8048625" cy="823913"/>
          </a:xfrm>
          <a:ln/>
        </p:spPr>
        <p:txBody>
          <a:bodyPr anchor="ctr" anchorCtr="0"/>
          <a:lstStyle/>
          <a:p>
            <a:r>
              <a:rPr lang="en-US" altLang="zh-CN" sz="2800" b="1"/>
              <a:t>Ⅲ. Keys to Test Yourself (</a:t>
            </a:r>
            <a:r>
              <a:rPr lang="zh-CN" altLang="en-US" sz="2800" b="1"/>
              <a:t>练习答案</a:t>
            </a:r>
            <a:r>
              <a:rPr lang="en-US" altLang="zh-CN" sz="2800" b="1"/>
              <a:t>)</a:t>
            </a:r>
          </a:p>
        </p:txBody>
      </p:sp>
      <p:sp>
        <p:nvSpPr>
          <p:cNvPr id="10243" name="文本占位符 10242"/>
          <p:cNvSpPr>
            <a:spLocks noGrp="1"/>
          </p:cNvSpPr>
          <p:nvPr>
            <p:ph type="body" idx="1"/>
          </p:nvPr>
        </p:nvSpPr>
        <p:spPr>
          <a:xfrm>
            <a:off x="468313" y="1341438"/>
            <a:ext cx="8135937" cy="5256212"/>
          </a:xfrm>
          <a:ln/>
        </p:spPr>
        <p:txBody>
          <a:bodyPr/>
          <a:lstStyle/>
          <a:p>
            <a:pPr marL="457200" indent="-457200">
              <a:lnSpc>
                <a:spcPct val="80000"/>
              </a:lnSpc>
              <a:buAutoNum type="arabicPeriod"/>
            </a:pPr>
            <a:r>
              <a:rPr lang="en-US" altLang="zh-CN" sz="2400" dirty="0"/>
              <a:t>Comprehension Questions:</a:t>
            </a:r>
          </a:p>
          <a:p>
            <a:pPr marL="0" indent="0">
              <a:lnSpc>
                <a:spcPct val="80000"/>
              </a:lnSpc>
              <a:buNone/>
            </a:pPr>
            <a:endParaRPr lang="en-US" altLang="zh-CN" sz="2400" dirty="0"/>
          </a:p>
          <a:p>
            <a:pPr>
              <a:lnSpc>
                <a:spcPct val="80000"/>
              </a:lnSpc>
              <a:buNone/>
            </a:pPr>
            <a:r>
              <a:rPr lang="en-US" altLang="zh-CN" sz="2400" dirty="0"/>
              <a:t>1) What’s the market in the view of economics?</a:t>
            </a:r>
          </a:p>
          <a:p>
            <a:pPr>
              <a:lnSpc>
                <a:spcPct val="80000"/>
              </a:lnSpc>
              <a:buNone/>
            </a:pPr>
            <a:r>
              <a:rPr lang="en-US" altLang="zh-CN" sz="2400" dirty="0"/>
              <a:t>  </a:t>
            </a:r>
            <a:r>
              <a:rPr lang="en-US" altLang="zh-CN" sz="2000" dirty="0"/>
              <a:t>  </a:t>
            </a:r>
            <a:r>
              <a:rPr lang="en-US" altLang="zh-CN" sz="2000" u="sng" dirty="0"/>
              <a:t>The term market has many meanings.  To some people it means the place where they shop for goods.  To other people, it means the stock exchange.  But in the view of economics, market means a set of economic forces called supply and demand.</a:t>
            </a:r>
          </a:p>
          <a:p>
            <a:pPr>
              <a:lnSpc>
                <a:spcPct val="80000"/>
              </a:lnSpc>
              <a:buNone/>
            </a:pPr>
            <a:endParaRPr lang="en-US" altLang="zh-CN" sz="2400" u="sng" dirty="0"/>
          </a:p>
          <a:p>
            <a:pPr>
              <a:lnSpc>
                <a:spcPct val="80000"/>
              </a:lnSpc>
              <a:buNone/>
            </a:pPr>
            <a:r>
              <a:rPr lang="en-US" altLang="zh-CN" sz="2400" dirty="0"/>
              <a:t>2) What are the functions of supply forces and demand forces to the market?</a:t>
            </a:r>
          </a:p>
          <a:p>
            <a:pPr>
              <a:lnSpc>
                <a:spcPct val="80000"/>
              </a:lnSpc>
              <a:buNone/>
            </a:pPr>
            <a:r>
              <a:rPr lang="en-US" altLang="zh-CN" sz="2000" dirty="0"/>
              <a:t>    </a:t>
            </a:r>
            <a:r>
              <a:rPr lang="en-US" altLang="zh-CN" sz="2000" u="sng" dirty="0"/>
              <a:t>Supply forces tend to bring foods and services into production, and demand forces tend to result in consumption of the goods and services.  Supply and demand forces interact to form a price.</a:t>
            </a:r>
          </a:p>
          <a:p>
            <a:pPr>
              <a:lnSpc>
                <a:spcPct val="80000"/>
              </a:lnSpc>
              <a:buNone/>
            </a:pPr>
            <a:endParaRPr lang="en-US" altLang="zh-CN" sz="2400" u="sng" dirty="0"/>
          </a:p>
          <a:p>
            <a:pPr>
              <a:lnSpc>
                <a:spcPct val="80000"/>
              </a:lnSpc>
              <a:buNone/>
            </a:pPr>
            <a:r>
              <a:rPr lang="en-US" altLang="zh-CN" sz="1000" dirty="0"/>
              <a:t>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10243">
                                            <p:txEl>
                                              <p:pRg st="3" end="3"/>
                                            </p:txEl>
                                          </p:spTgt>
                                        </p:tgtEl>
                                        <p:attrNameLst>
                                          <p:attrName>style.visibility</p:attrName>
                                        </p:attrNameLst>
                                      </p:cBhvr>
                                      <p:to>
                                        <p:strVal val="visible"/>
                                      </p:to>
                                    </p:set>
                                    <p:animEffect transition="in" filter="diamond(in)">
                                      <p:cBhvr>
                                        <p:cTn id="7" dur="2000"/>
                                        <p:tgtEl>
                                          <p:spTgt spid="10243">
                                            <p:txEl>
                                              <p:pRg st="3" end="3"/>
                                            </p:txEl>
                                          </p:spTgt>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nodeType="clickEffect">
                                  <p:stCondLst>
                                    <p:cond delay="0"/>
                                  </p:stCondLst>
                                  <p:childTnLst>
                                    <p:set>
                                      <p:cBhvr>
                                        <p:cTn id="11" dur="1" fill="hold">
                                          <p:stCondLst>
                                            <p:cond delay="0"/>
                                          </p:stCondLst>
                                        </p:cTn>
                                        <p:tgtEl>
                                          <p:spTgt spid="10243">
                                            <p:txEl>
                                              <p:charRg st="394" end="589"/>
                                            </p:txEl>
                                          </p:spTgt>
                                        </p:tgtEl>
                                        <p:attrNameLst>
                                          <p:attrName>style.visibility</p:attrName>
                                        </p:attrNameLst>
                                      </p:cBhvr>
                                      <p:to>
                                        <p:strVal val="visible"/>
                                      </p:to>
                                    </p:set>
                                    <p:animEffect transition="in" filter="diamond(in)">
                                      <p:cBhvr>
                                        <p:cTn id="12" dur="2000"/>
                                        <p:tgtEl>
                                          <p:spTgt spid="10243">
                                            <p:txEl>
                                              <p:charRg st="394" end="58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标题 11265"/>
          <p:cNvSpPr>
            <a:spLocks noGrp="1"/>
          </p:cNvSpPr>
          <p:nvPr>
            <p:ph type="title"/>
          </p:nvPr>
        </p:nvSpPr>
        <p:spPr>
          <a:ln/>
        </p:spPr>
        <p:txBody>
          <a:bodyPr anchor="ctr" anchorCtr="0"/>
          <a:lstStyle/>
          <a:p>
            <a:endParaRPr/>
          </a:p>
        </p:txBody>
      </p:sp>
      <p:sp>
        <p:nvSpPr>
          <p:cNvPr id="11267" name="文本占位符 11266"/>
          <p:cNvSpPr>
            <a:spLocks noGrp="1"/>
          </p:cNvSpPr>
          <p:nvPr>
            <p:ph type="body" idx="1"/>
          </p:nvPr>
        </p:nvSpPr>
        <p:spPr>
          <a:ln/>
        </p:spPr>
        <p:txBody>
          <a:bodyPr/>
          <a:lstStyle/>
          <a:p>
            <a:pPr>
              <a:lnSpc>
                <a:spcPct val="80000"/>
              </a:lnSpc>
              <a:buNone/>
            </a:pPr>
            <a:r>
              <a:rPr lang="zh-CN" altLang="en-US" sz="2400" dirty="0"/>
              <a:t>3) Why do we call our economy market economy?</a:t>
            </a:r>
          </a:p>
          <a:p>
            <a:pPr>
              <a:lnSpc>
                <a:spcPct val="80000"/>
              </a:lnSpc>
              <a:buNone/>
            </a:pPr>
            <a:r>
              <a:rPr lang="zh-CN" altLang="en-US" sz="2000" dirty="0"/>
              <a:t>    </a:t>
            </a:r>
            <a:r>
              <a:rPr lang="zh-CN" altLang="en-US" sz="2000" u="sng" dirty="0"/>
              <a:t>Because market plays a large role in our economy, we say that our economy is market economy.</a:t>
            </a:r>
          </a:p>
          <a:p>
            <a:pPr>
              <a:lnSpc>
                <a:spcPct val="80000"/>
              </a:lnSpc>
              <a:buNone/>
            </a:pPr>
            <a:endParaRPr lang="zh-CN" altLang="en-US" sz="2400" u="sng" dirty="0"/>
          </a:p>
          <a:p>
            <a:pPr>
              <a:lnSpc>
                <a:spcPct val="80000"/>
              </a:lnSpc>
              <a:buNone/>
            </a:pPr>
            <a:r>
              <a:rPr lang="zh-CN" altLang="en-US" sz="2400" dirty="0"/>
              <a:t>4) What is the market economy? </a:t>
            </a:r>
          </a:p>
          <a:p>
            <a:pPr>
              <a:lnSpc>
                <a:spcPct val="80000"/>
              </a:lnSpc>
              <a:buNone/>
            </a:pPr>
            <a:r>
              <a:rPr lang="zh-CN" altLang="en-US" sz="2000" dirty="0"/>
              <a:t>    </a:t>
            </a:r>
            <a:r>
              <a:rPr lang="zh-CN" altLang="en-US" sz="2000" u="sng" dirty="0"/>
              <a:t>A market economy is an economic system in which prices </a:t>
            </a:r>
            <a:endParaRPr lang="en-US" altLang="zh-CN" sz="2000" u="sng" dirty="0"/>
          </a:p>
          <a:p>
            <a:pPr>
              <a:lnSpc>
                <a:spcPct val="80000"/>
              </a:lnSpc>
              <a:buNone/>
            </a:pPr>
            <a:r>
              <a:rPr lang="en-US" altLang="zh-CN" sz="2000" dirty="0"/>
              <a:t>    </a:t>
            </a:r>
            <a:r>
              <a:rPr lang="zh-CN" altLang="en-US" sz="2000" u="sng" dirty="0"/>
              <a:t>determine how resources will be used and how products will be distributed.</a:t>
            </a:r>
          </a:p>
          <a:p>
            <a:pPr>
              <a:lnSpc>
                <a:spcPct val="80000"/>
              </a:lnSpc>
              <a:buNone/>
            </a:pPr>
            <a:endParaRPr lang="zh-CN" altLang="en-US" sz="2000" u="sng"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11267">
                                            <p:txEl>
                                              <p:pRg st="1" end="1"/>
                                            </p:txEl>
                                          </p:spTgt>
                                        </p:tgtEl>
                                        <p:attrNameLst>
                                          <p:attrName>style.visibility</p:attrName>
                                        </p:attrNameLst>
                                      </p:cBhvr>
                                      <p:to>
                                        <p:strVal val="visible"/>
                                      </p:to>
                                    </p:set>
                                    <p:animEffect transition="in" filter="diamond(in)">
                                      <p:cBhvr>
                                        <p:cTn id="7" dur="2000"/>
                                        <p:tgtEl>
                                          <p:spTgt spid="11267">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nodeType="clickEffect">
                                  <p:stCondLst>
                                    <p:cond delay="0"/>
                                  </p:stCondLst>
                                  <p:childTnLst>
                                    <p:set>
                                      <p:cBhvr>
                                        <p:cTn id="11" dur="1" fill="hold">
                                          <p:stCondLst>
                                            <p:cond delay="0"/>
                                          </p:stCondLst>
                                        </p:cTn>
                                        <p:tgtEl>
                                          <p:spTgt spid="11267">
                                            <p:txEl>
                                              <p:pRg st="4" end="4"/>
                                            </p:txEl>
                                          </p:spTgt>
                                        </p:tgtEl>
                                        <p:attrNameLst>
                                          <p:attrName>style.visibility</p:attrName>
                                        </p:attrNameLst>
                                      </p:cBhvr>
                                      <p:to>
                                        <p:strVal val="visible"/>
                                      </p:to>
                                    </p:set>
                                    <p:animEffect transition="in" filter="diamond(in)">
                                      <p:cBhvr>
                                        <p:cTn id="12" dur="2000"/>
                                        <p:tgtEl>
                                          <p:spTgt spid="11267">
                                            <p:txEl>
                                              <p:pRg st="4" end="4"/>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nodeType="clickEffect">
                                  <p:stCondLst>
                                    <p:cond delay="0"/>
                                  </p:stCondLst>
                                  <p:childTnLst>
                                    <p:set>
                                      <p:cBhvr>
                                        <p:cTn id="16" dur="1" fill="hold">
                                          <p:stCondLst>
                                            <p:cond delay="0"/>
                                          </p:stCondLst>
                                        </p:cTn>
                                        <p:tgtEl>
                                          <p:spTgt spid="11267">
                                            <p:txEl>
                                              <p:pRg st="5" end="5"/>
                                            </p:txEl>
                                          </p:spTgt>
                                        </p:tgtEl>
                                        <p:attrNameLst>
                                          <p:attrName>style.visibility</p:attrName>
                                        </p:attrNameLst>
                                      </p:cBhvr>
                                      <p:to>
                                        <p:strVal val="visible"/>
                                      </p:to>
                                    </p:set>
                                    <p:animEffect transition="in" filter="diamond(in)">
                                      <p:cBhvr>
                                        <p:cTn id="17" dur="2000"/>
                                        <p:tgtEl>
                                          <p:spTgt spid="11267">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标题 12289"/>
          <p:cNvSpPr>
            <a:spLocks noGrp="1"/>
          </p:cNvSpPr>
          <p:nvPr>
            <p:ph type="title"/>
          </p:nvPr>
        </p:nvSpPr>
        <p:spPr>
          <a:ln/>
        </p:spPr>
        <p:txBody>
          <a:bodyPr anchor="ctr" anchorCtr="0"/>
          <a:lstStyle/>
          <a:p>
            <a:endParaRPr/>
          </a:p>
        </p:txBody>
      </p:sp>
      <p:sp>
        <p:nvSpPr>
          <p:cNvPr id="12291" name="文本占位符 12290"/>
          <p:cNvSpPr>
            <a:spLocks noGrp="1"/>
          </p:cNvSpPr>
          <p:nvPr>
            <p:ph type="body" idx="1"/>
          </p:nvPr>
        </p:nvSpPr>
        <p:spPr>
          <a:xfrm>
            <a:off x="468313" y="1485900"/>
            <a:ext cx="7924800" cy="4419600"/>
          </a:xfrm>
          <a:ln/>
        </p:spPr>
        <p:txBody>
          <a:bodyPr/>
          <a:lstStyle/>
          <a:p>
            <a:pPr marL="1905" indent="-1905">
              <a:lnSpc>
                <a:spcPct val="80000"/>
              </a:lnSpc>
              <a:buNone/>
            </a:pPr>
            <a:r>
              <a:rPr lang="en-US" altLang="zh-CN" sz="2400" dirty="0"/>
              <a:t>5) What is price and its influence?</a:t>
            </a:r>
          </a:p>
          <a:p>
            <a:pPr marL="1905" indent="-1905" algn="just">
              <a:lnSpc>
                <a:spcPct val="80000"/>
              </a:lnSpc>
              <a:buNone/>
            </a:pPr>
            <a:r>
              <a:rPr lang="en-US" altLang="zh-CN" sz="2400" dirty="0"/>
              <a:t>    </a:t>
            </a:r>
            <a:r>
              <a:rPr lang="en-US" altLang="zh-CN" sz="2000" u="sng" dirty="0"/>
              <a:t>Price is the quantity of money or other products paid in exchange for something else.  Therefore, the current price of something influences how much of it is produced and how much of it is consumed.</a:t>
            </a:r>
          </a:p>
          <a:p>
            <a:pPr marL="1905" indent="-1905" algn="just">
              <a:lnSpc>
                <a:spcPct val="80000"/>
              </a:lnSpc>
              <a:buNone/>
            </a:pPr>
            <a:endParaRPr lang="en-US" altLang="zh-CN" sz="2400" dirty="0"/>
          </a:p>
          <a:p>
            <a:pPr marL="1905" indent="-1905">
              <a:lnSpc>
                <a:spcPct val="80000"/>
              </a:lnSpc>
              <a:buNone/>
            </a:pPr>
            <a:r>
              <a:rPr lang="en-US" altLang="zh-CN" sz="2400" dirty="0"/>
              <a:t>6) Why is money used as a medium of exchange?</a:t>
            </a:r>
          </a:p>
          <a:p>
            <a:pPr marL="1905" indent="-1905" algn="just">
              <a:lnSpc>
                <a:spcPct val="80000"/>
              </a:lnSpc>
              <a:buNone/>
            </a:pPr>
            <a:r>
              <a:rPr lang="en-US" altLang="zh-CN" sz="2400" dirty="0"/>
              <a:t>     </a:t>
            </a:r>
            <a:r>
              <a:rPr lang="en-US" altLang="zh-CN" sz="2000" u="sng" dirty="0"/>
              <a:t>Because in nearly economic systems, money is used as a medium of exchange, that is the prices of all goods or services are expressed in terms of a common money unit, such as the U.S. dollar.  This makes exchanges and product choices easier.</a:t>
            </a:r>
            <a:endParaRPr lang="en-US" altLang="zh-CN" sz="2400" u="sng" dirty="0"/>
          </a:p>
          <a:p>
            <a:pPr marL="1905" indent="-344805" algn="just">
              <a:buNone/>
            </a:pPr>
            <a:endParaRPr lang="en-US" altLang="zh-CN" sz="2400" u="sng" dirty="0"/>
          </a:p>
        </p:txBody>
      </p:sp>
    </p:spTree>
  </p:cSld>
  <p:clrMapOvr>
    <a:masterClrMapping/>
  </p:clrMapOvr>
</p:sld>
</file>

<file path=ppt/theme/theme1.xml><?xml version="1.0" encoding="utf-8"?>
<a:theme xmlns:a="http://schemas.openxmlformats.org/drawingml/2006/main" name="Radial">
  <a:themeElements>
    <a:clrScheme name="">
      <a:dk1>
        <a:srgbClr val="000000"/>
      </a:dk1>
      <a:lt1>
        <a:srgbClr val="FFFFFF"/>
      </a:lt1>
      <a:dk2>
        <a:srgbClr val="FFFFFF"/>
      </a:dk2>
      <a:lt2>
        <a:srgbClr val="669999"/>
      </a:lt2>
      <a:accent1>
        <a:srgbClr val="99CCFF"/>
      </a:accent1>
      <a:accent2>
        <a:srgbClr val="9999FF"/>
      </a:accent2>
      <a:accent3>
        <a:srgbClr val="FFFFFF"/>
      </a:accent3>
      <a:accent4>
        <a:srgbClr val="000000"/>
      </a:accent4>
      <a:accent5>
        <a:srgbClr val="CAE2FF"/>
      </a:accent5>
      <a:accent6>
        <a:srgbClr val="8989E5"/>
      </a:accent6>
      <a:hlink>
        <a:srgbClr val="996666"/>
      </a:hlink>
      <a:folHlink>
        <a:srgbClr val="6666CC"/>
      </a:folHlink>
    </a:clrScheme>
    <a:fontScheme name="">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
        <a:dk1>
          <a:srgbClr val="000000"/>
        </a:dk1>
        <a:lt1>
          <a:srgbClr val="FFFFFF"/>
        </a:lt1>
        <a:dk2>
          <a:srgbClr val="FFFFFF"/>
        </a:dk2>
        <a:lt2>
          <a:srgbClr val="669999"/>
        </a:lt2>
        <a:accent1>
          <a:srgbClr val="99CCFF"/>
        </a:accent1>
        <a:accent2>
          <a:srgbClr val="9999FF"/>
        </a:accent2>
        <a:accent3>
          <a:srgbClr val="FFFFFF"/>
        </a:accent3>
        <a:accent4>
          <a:srgbClr val="000000"/>
        </a:accent4>
        <a:accent5>
          <a:srgbClr val="CAE2FF"/>
        </a:accent5>
        <a:accent6>
          <a:srgbClr val="8989E5"/>
        </a:accent6>
        <a:hlink>
          <a:srgbClr val="996666"/>
        </a:hlink>
        <a:folHlink>
          <a:srgbClr val="6666CC"/>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FFFFFF"/>
        </a:dk2>
        <a:lt2>
          <a:srgbClr val="817F3F"/>
        </a:lt2>
        <a:accent1>
          <a:srgbClr val="FFCC00"/>
        </a:accent1>
        <a:accent2>
          <a:srgbClr val="CC9900"/>
        </a:accent2>
        <a:accent3>
          <a:srgbClr val="FFFFFF"/>
        </a:accent3>
        <a:accent4>
          <a:srgbClr val="000000"/>
        </a:accent4>
        <a:accent5>
          <a:srgbClr val="FFE2AA"/>
        </a:accent5>
        <a:accent6>
          <a:srgbClr val="B78900"/>
        </a:accent6>
        <a:hlink>
          <a:srgbClr val="996666"/>
        </a:hlink>
        <a:folHlink>
          <a:srgbClr val="C94503"/>
        </a:folHlink>
      </a:clrScheme>
      <a:clrMap bg1="lt1" tx1="dk1" bg2="lt2" tx2="dk2" accent1="accent1" accent2="accent2" accent3="accent3" accent4="accent4" accent5="accent5" accent6="accent6" hlink="hlink" folHlink="folHlink"/>
    </a:extraClrScheme>
    <a:extraClrScheme>
      <a:clrScheme name="">
        <a:dk1>
          <a:srgbClr val="FFFFFF"/>
        </a:dk1>
        <a:lt1>
          <a:srgbClr val="800000"/>
        </a:lt1>
        <a:dk2>
          <a:srgbClr val="FFFFFF"/>
        </a:dk2>
        <a:lt2>
          <a:srgbClr val="CC6600"/>
        </a:lt2>
        <a:accent1>
          <a:srgbClr val="FF6600"/>
        </a:accent1>
        <a:accent2>
          <a:srgbClr val="33CCCC"/>
        </a:accent2>
        <a:accent3>
          <a:srgbClr val="C1AAAA"/>
        </a:accent3>
        <a:accent4>
          <a:srgbClr val="DCDCDC"/>
        </a:accent4>
        <a:accent5>
          <a:srgbClr val="FFB9AA"/>
        </a:accent5>
        <a:accent6>
          <a:srgbClr val="2DB7B7"/>
        </a:accent6>
        <a:hlink>
          <a:srgbClr val="99FF33"/>
        </a:hlink>
        <a:folHlink>
          <a:srgbClr val="CC3300"/>
        </a:folHlink>
      </a:clrScheme>
      <a:clrMap bg1="lt1" tx1="dk1" bg2="lt2" tx2="dk2" accent1="accent1" accent2="accent2" accent3="accent3" accent4="accent4" accent5="accent5" accent6="accent6" hlink="hlink" folHlink="folHlink"/>
    </a:extraClrScheme>
    <a:extraClrScheme>
      <a:clrScheme name="">
        <a:dk1>
          <a:srgbClr val="FFFFFF"/>
        </a:dk1>
        <a:lt1>
          <a:srgbClr val="431A01"/>
        </a:lt1>
        <a:dk2>
          <a:srgbClr val="FFFFFF"/>
        </a:dk2>
        <a:lt2>
          <a:srgbClr val="993300"/>
        </a:lt2>
        <a:accent1>
          <a:srgbClr val="FFCC00"/>
        </a:accent1>
        <a:accent2>
          <a:srgbClr val="FF9966"/>
        </a:accent2>
        <a:accent3>
          <a:srgbClr val="B0AAAA"/>
        </a:accent3>
        <a:accent4>
          <a:srgbClr val="DCDCDC"/>
        </a:accent4>
        <a:accent5>
          <a:srgbClr val="FFE2AA"/>
        </a:accent5>
        <a:accent6>
          <a:srgbClr val="E5895B"/>
        </a:accent6>
        <a:hlink>
          <a:srgbClr val="FF6600"/>
        </a:hlink>
        <a:folHlink>
          <a:srgbClr val="CC3300"/>
        </a:folHlink>
      </a:clrScheme>
      <a:clrMap bg1="lt1" tx1="dk1" bg2="lt2" tx2="dk2" accent1="accent1" accent2="accent2" accent3="accent3" accent4="accent4" accent5="accent5" accent6="accent6" hlink="hlink" folHlink="folHlink"/>
    </a:extraClrScheme>
    <a:extraClrScheme>
      <a:clrScheme name="">
        <a:dk1>
          <a:srgbClr val="FFFFFF"/>
        </a:dk1>
        <a:lt1>
          <a:srgbClr val="260000"/>
        </a:lt1>
        <a:dk2>
          <a:srgbClr val="FFFFFF"/>
        </a:dk2>
        <a:lt2>
          <a:srgbClr val="75878B"/>
        </a:lt2>
        <a:accent1>
          <a:srgbClr val="0099CC"/>
        </a:accent1>
        <a:accent2>
          <a:srgbClr val="FF3300"/>
        </a:accent2>
        <a:accent3>
          <a:srgbClr val="ABAAAA"/>
        </a:accent3>
        <a:accent4>
          <a:srgbClr val="DCDCDC"/>
        </a:accent4>
        <a:accent5>
          <a:srgbClr val="AACAE2"/>
        </a:accent5>
        <a:accent6>
          <a:srgbClr val="E52D00"/>
        </a:accent6>
        <a:hlink>
          <a:srgbClr val="FFCC00"/>
        </a:hlink>
        <a:folHlink>
          <a:srgbClr val="CC0000"/>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FFFFFF"/>
        </a:dk2>
        <a:lt2>
          <a:srgbClr val="666699"/>
        </a:lt2>
        <a:accent1>
          <a:srgbClr val="9966FF"/>
        </a:accent1>
        <a:accent2>
          <a:srgbClr val="99CCFF"/>
        </a:accent2>
        <a:accent3>
          <a:srgbClr val="AAAAAA"/>
        </a:accent3>
        <a:accent4>
          <a:srgbClr val="DCDCDC"/>
        </a:accent4>
        <a:accent5>
          <a:srgbClr val="CAB9FF"/>
        </a:accent5>
        <a:accent6>
          <a:srgbClr val="89B7E5"/>
        </a:accent6>
        <a:hlink>
          <a:srgbClr val="FFFFCC"/>
        </a:hlink>
        <a:folHlink>
          <a:srgbClr val="6600CC"/>
        </a:folHlink>
      </a:clrScheme>
      <a:clrMap bg1="lt1" tx1="dk1" bg2="lt2" tx2="dk2" accent1="accent1" accent2="accent2" accent3="accent3" accent4="accent4" accent5="accent5" accent6="accent6" hlink="hlink" folHlink="folHlink"/>
    </a:extraClrScheme>
    <a:extraClrScheme>
      <a:clrScheme name="">
        <a:dk1>
          <a:srgbClr val="FFFFFF"/>
        </a:dk1>
        <a:lt1>
          <a:srgbClr val="2A2A40"/>
        </a:lt1>
        <a:dk2>
          <a:srgbClr val="FFFFFF"/>
        </a:dk2>
        <a:lt2>
          <a:srgbClr val="666699"/>
        </a:lt2>
        <a:accent1>
          <a:srgbClr val="006699"/>
        </a:accent1>
        <a:accent2>
          <a:srgbClr val="CC9900"/>
        </a:accent2>
        <a:accent3>
          <a:srgbClr val="ACACB0"/>
        </a:accent3>
        <a:accent4>
          <a:srgbClr val="DCDCDC"/>
        </a:accent4>
        <a:accent5>
          <a:srgbClr val="AAB9CA"/>
        </a:accent5>
        <a:accent6>
          <a:srgbClr val="B78900"/>
        </a:accent6>
        <a:hlink>
          <a:srgbClr val="CC6600"/>
        </a:hlink>
        <a:folHlink>
          <a:srgbClr val="6C948A"/>
        </a:folHlink>
      </a:clrScheme>
      <a:clrMap bg1="lt1" tx1="dk1" bg2="lt2" tx2="dk2" accent1="accent1" accent2="accent2" accent3="accent3" accent4="accent4" accent5="accent5" accent6="accent6" hlink="hlink" folHlink="folHlink"/>
    </a:extraClrScheme>
    <a:extraClrScheme>
      <a:clrScheme name="">
        <a:dk1>
          <a:srgbClr val="FFFFFF"/>
        </a:dk1>
        <a:lt1>
          <a:srgbClr val="2B335B"/>
        </a:lt1>
        <a:dk2>
          <a:srgbClr val="FFFFFF"/>
        </a:dk2>
        <a:lt2>
          <a:srgbClr val="BECBD8"/>
        </a:lt2>
        <a:accent1>
          <a:srgbClr val="0099CC"/>
        </a:accent1>
        <a:accent2>
          <a:srgbClr val="B5DBE3"/>
        </a:accent2>
        <a:accent3>
          <a:srgbClr val="ACADB6"/>
        </a:accent3>
        <a:accent4>
          <a:srgbClr val="DCDCDC"/>
        </a:accent4>
        <a:accent5>
          <a:srgbClr val="AACAE2"/>
        </a:accent5>
        <a:accent6>
          <a:srgbClr val="A2C4CB"/>
        </a:accent6>
        <a:hlink>
          <a:srgbClr val="FFCC00"/>
        </a:hlink>
        <a:folHlink>
          <a:srgbClr val="58648C"/>
        </a:folHlink>
      </a:clrScheme>
      <a:clrMap bg1="lt1" tx1="dk1" bg2="lt2" tx2="dk2" accent1="accent1" accent2="accent2" accent3="accent3" accent4="accent4" accent5="accent5" accent6="accent6" hlink="hlink" folHlink="folHlink"/>
    </a:extraClrScheme>
    <a:extraClrScheme>
      <a:clrScheme name="">
        <a:dk1>
          <a:srgbClr val="FFFFFF"/>
        </a:dk1>
        <a:lt1>
          <a:srgbClr val="000099"/>
        </a:lt1>
        <a:dk2>
          <a:srgbClr val="FFFFFF"/>
        </a:dk2>
        <a:lt2>
          <a:srgbClr val="3333FF"/>
        </a:lt2>
        <a:accent1>
          <a:srgbClr val="339966"/>
        </a:accent1>
        <a:accent2>
          <a:srgbClr val="9999FF"/>
        </a:accent2>
        <a:accent3>
          <a:srgbClr val="AAAACA"/>
        </a:accent3>
        <a:accent4>
          <a:srgbClr val="DCDCDC"/>
        </a:accent4>
        <a:accent5>
          <a:srgbClr val="ADCAB9"/>
        </a:accent5>
        <a:accent6>
          <a:srgbClr val="8989E5"/>
        </a:accent6>
        <a:hlink>
          <a:srgbClr val="FFFF99"/>
        </a:hlink>
        <a:folHlink>
          <a:srgbClr val="17A0D1"/>
        </a:folHlink>
      </a:clrScheme>
      <a:clrMap bg1="lt1" tx1="dk1" bg2="lt2" tx2="dk2" accent1="accent1" accent2="accent2" accent3="accent3" accent4="accent4" accent5="accent5" accent6="accent6" hlink="hlink" folHlink="folHlink"/>
    </a:extraClrScheme>
    <a:extraClrScheme>
      <a:clrScheme name="">
        <a:dk1>
          <a:srgbClr val="FFFFFF"/>
        </a:dk1>
        <a:lt1>
          <a:srgbClr val="354418"/>
        </a:lt1>
        <a:dk2>
          <a:srgbClr val="FFFFFF"/>
        </a:dk2>
        <a:lt2>
          <a:srgbClr val="808000"/>
        </a:lt2>
        <a:accent1>
          <a:srgbClr val="60897C"/>
        </a:accent1>
        <a:accent2>
          <a:srgbClr val="99CC00"/>
        </a:accent2>
        <a:accent3>
          <a:srgbClr val="AEB0AA"/>
        </a:accent3>
        <a:accent4>
          <a:srgbClr val="DCDCDC"/>
        </a:accent4>
        <a:accent5>
          <a:srgbClr val="B7C4BF"/>
        </a:accent5>
        <a:accent6>
          <a:srgbClr val="89B700"/>
        </a:accent6>
        <a:hlink>
          <a:srgbClr val="CCCC00"/>
        </a:hlink>
        <a:folHlink>
          <a:srgbClr val="66990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Radial</Template>
  <TotalTime>15</TotalTime>
  <Words>1802</Words>
  <Application>Microsoft Office PowerPoint</Application>
  <PresentationFormat>全屏显示(4:3)</PresentationFormat>
  <Paragraphs>146</Paragraphs>
  <Slides>20</Slides>
  <Notes>0</Notes>
  <HiddenSlides>0</HiddenSlides>
  <MMClips>0</MMClips>
  <ScaleCrop>false</ScaleCrop>
  <HeadingPairs>
    <vt:vector size="6" baseType="variant">
      <vt:variant>
        <vt:lpstr>已用的字体</vt:lpstr>
      </vt:variant>
      <vt:variant>
        <vt:i4>5</vt:i4>
      </vt:variant>
      <vt:variant>
        <vt:lpstr>主题</vt:lpstr>
      </vt:variant>
      <vt:variant>
        <vt:i4>1</vt:i4>
      </vt:variant>
      <vt:variant>
        <vt:lpstr>幻灯片标题</vt:lpstr>
      </vt:variant>
      <vt:variant>
        <vt:i4>20</vt:i4>
      </vt:variant>
    </vt:vector>
  </HeadingPairs>
  <TitlesOfParts>
    <vt:vector size="26" baseType="lpstr">
      <vt:lpstr>Arial</vt:lpstr>
      <vt:lpstr>Arial Black</vt:lpstr>
      <vt:lpstr>Arial Rounded MT Bold</vt:lpstr>
      <vt:lpstr>Times New Roman</vt:lpstr>
      <vt:lpstr>Wingdings</vt:lpstr>
      <vt:lpstr>Radial</vt:lpstr>
      <vt:lpstr>Chapter 6         The Market Economy</vt:lpstr>
      <vt:lpstr>Ⅰ. Explanatory Notes on Technical Terms (专业术语)</vt:lpstr>
      <vt:lpstr>PowerPoint 演示文稿</vt:lpstr>
      <vt:lpstr>Ⅱ.Language Points (语言要点) 　 (Teachers should note that here we only give you some of the language points, you may add some by yourself.)</vt:lpstr>
      <vt:lpstr>PowerPoint 演示文稿</vt:lpstr>
      <vt:lpstr>PowerPoint 演示文稿</vt:lpstr>
      <vt:lpstr>Ⅲ. Keys to Test Yourself (练习答案)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2. Translate the Following Economic Terms into English:</vt:lpstr>
      <vt:lpstr>PowerPoint 演示文稿</vt:lpstr>
      <vt:lpstr>PowerPoint 演示文稿</vt:lpstr>
      <vt:lpstr>3. Read the Following Passage and Fill in the Blanks with Appropriate Words: </vt:lpstr>
      <vt:lpstr>PowerPoint 演示文稿</vt:lpstr>
      <vt:lpstr>PowerPoint 演示文稿</vt:lpstr>
    </vt:vector>
  </TitlesOfParts>
  <Company>深圳市斯尔顿科技有限公司</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5   Types of Competition</dc:title>
  <dc:creator>微软用户</dc:creator>
  <cp:lastModifiedBy>Lenovo</cp:lastModifiedBy>
  <cp:revision>46</cp:revision>
  <dcterms:created xsi:type="dcterms:W3CDTF">2010-11-01T07:38:23Z</dcterms:created>
  <dcterms:modified xsi:type="dcterms:W3CDTF">2025-03-12T07:40:18Z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2052-12.1.0.19770</vt:lpwstr>
  </property>
  <property fmtid="{D5CDD505-2E9C-101B-9397-08002B2CF9AE}" pid="3" name="ICV">
    <vt:lpwstr>25CBB7762919430DBA06EDC00DC58FC5_12</vt:lpwstr>
  </property>
</Properties>
</file>